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C6A446C-290D-4460-BB8D-4B0D15F637F0}"/>
              </a:ext>
            </a:extLst>
          </p:cNvPr>
          <p:cNvGrpSpPr/>
          <p:nvPr/>
        </p:nvGrpSpPr>
        <p:grpSpPr>
          <a:xfrm>
            <a:off x="3696640" y="3847558"/>
            <a:ext cx="2508997" cy="2508997"/>
            <a:chOff x="3416421" y="3803313"/>
            <a:chExt cx="2735056" cy="2735056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AB007381-2A6C-47D6-BF6C-51841C17873E}"/>
                </a:ext>
              </a:extLst>
            </p:cNvPr>
            <p:cNvSpPr/>
            <p:nvPr/>
          </p:nvSpPr>
          <p:spPr bwMode="auto">
            <a:xfrm>
              <a:off x="3416421" y="3803313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49E36B82-0EFE-4946-9839-961D6E668592}"/>
                </a:ext>
              </a:extLst>
            </p:cNvPr>
            <p:cNvSpPr/>
            <p:nvPr/>
          </p:nvSpPr>
          <p:spPr bwMode="auto">
            <a:xfrm>
              <a:off x="3604000" y="3990892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466DD6EB-BDF9-47D5-A11C-64C7938B69DC}"/>
                </a:ext>
              </a:extLst>
            </p:cNvPr>
            <p:cNvSpPr/>
            <p:nvPr/>
          </p:nvSpPr>
          <p:spPr bwMode="auto">
            <a:xfrm>
              <a:off x="3495383" y="3882275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6383DCA-C33E-436E-8E05-10266E8861A1}"/>
                </a:ext>
              </a:extLst>
            </p:cNvPr>
            <p:cNvGrpSpPr/>
            <p:nvPr/>
          </p:nvGrpSpPr>
          <p:grpSpPr>
            <a:xfrm>
              <a:off x="3777247" y="4227183"/>
              <a:ext cx="1949463" cy="1961013"/>
              <a:chOff x="6172893" y="2168690"/>
              <a:chExt cx="1395892" cy="1404162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34E6E977-FE33-4FE9-A7BC-DF1FB9B1AFCB}"/>
                  </a:ext>
                </a:extLst>
              </p:cNvPr>
              <p:cNvSpPr/>
              <p:nvPr/>
            </p:nvSpPr>
            <p:spPr bwMode="auto">
              <a:xfrm>
                <a:off x="6574747" y="2168690"/>
                <a:ext cx="673624" cy="1404162"/>
              </a:xfrm>
              <a:custGeom>
                <a:avLst/>
                <a:gdLst>
                  <a:gd name="connsiteX0" fmla="*/ 466653 w 673624"/>
                  <a:gd name="connsiteY0" fmla="*/ 0 h 1404162"/>
                  <a:gd name="connsiteX1" fmla="*/ 673624 w 673624"/>
                  <a:gd name="connsiteY1" fmla="*/ 214698 h 1404162"/>
                  <a:gd name="connsiteX2" fmla="*/ 547216 w 673624"/>
                  <a:gd name="connsiteY2" fmla="*/ 412524 h 1404162"/>
                  <a:gd name="connsiteX3" fmla="*/ 505601 w 673624"/>
                  <a:gd name="connsiteY3" fmla="*/ 421239 h 1404162"/>
                  <a:gd name="connsiteX4" fmla="*/ 515807 w 673624"/>
                  <a:gd name="connsiteY4" fmla="*/ 476870 h 1404162"/>
                  <a:gd name="connsiteX5" fmla="*/ 523521 w 673624"/>
                  <a:gd name="connsiteY5" fmla="*/ 476870 h 1404162"/>
                  <a:gd name="connsiteX6" fmla="*/ 598135 w 673624"/>
                  <a:gd name="connsiteY6" fmla="*/ 551484 h 1404162"/>
                  <a:gd name="connsiteX7" fmla="*/ 598135 w 673624"/>
                  <a:gd name="connsiteY7" fmla="*/ 1034687 h 1404162"/>
                  <a:gd name="connsiteX8" fmla="*/ 598134 w 673624"/>
                  <a:gd name="connsiteY8" fmla="*/ 1034687 h 1404162"/>
                  <a:gd name="connsiteX9" fmla="*/ 598134 w 673624"/>
                  <a:gd name="connsiteY9" fmla="*/ 1057157 h 1404162"/>
                  <a:gd name="connsiteX10" fmla="*/ 542706 w 673624"/>
                  <a:gd name="connsiteY10" fmla="*/ 1112585 h 1404162"/>
                  <a:gd name="connsiteX11" fmla="*/ 165394 w 673624"/>
                  <a:gd name="connsiteY11" fmla="*/ 1112585 h 1404162"/>
                  <a:gd name="connsiteX12" fmla="*/ 138884 w 673624"/>
                  <a:gd name="connsiteY12" fmla="*/ 1404162 h 1404162"/>
                  <a:gd name="connsiteX13" fmla="*/ 33593 w 673624"/>
                  <a:gd name="connsiteY13" fmla="*/ 1404162 h 1404162"/>
                  <a:gd name="connsiteX14" fmla="*/ 0 w 673624"/>
                  <a:gd name="connsiteY14" fmla="*/ 1034687 h 1404162"/>
                  <a:gd name="connsiteX15" fmla="*/ 3612 w 673624"/>
                  <a:gd name="connsiteY15" fmla="*/ 1034687 h 1404162"/>
                  <a:gd name="connsiteX16" fmla="*/ 0 w 673624"/>
                  <a:gd name="connsiteY16" fmla="*/ 1016798 h 1404162"/>
                  <a:gd name="connsiteX17" fmla="*/ 1 w 673624"/>
                  <a:gd name="connsiteY17" fmla="*/ 1016799 h 1404162"/>
                  <a:gd name="connsiteX18" fmla="*/ 95788 w 673624"/>
                  <a:gd name="connsiteY18" fmla="*/ 921012 h 1404162"/>
                  <a:gd name="connsiteX19" fmla="*/ 340249 w 673624"/>
                  <a:gd name="connsiteY19" fmla="*/ 921012 h 1404162"/>
                  <a:gd name="connsiteX20" fmla="*/ 340249 w 673624"/>
                  <a:gd name="connsiteY20" fmla="*/ 551484 h 1404162"/>
                  <a:gd name="connsiteX21" fmla="*/ 414863 w 673624"/>
                  <a:gd name="connsiteY21" fmla="*/ 476870 h 1404162"/>
                  <a:gd name="connsiteX22" fmla="*/ 417500 w 673624"/>
                  <a:gd name="connsiteY22" fmla="*/ 476870 h 1404162"/>
                  <a:gd name="connsiteX23" fmla="*/ 427705 w 673624"/>
                  <a:gd name="connsiteY23" fmla="*/ 421239 h 1404162"/>
                  <a:gd name="connsiteX24" fmla="*/ 386091 w 673624"/>
                  <a:gd name="connsiteY24" fmla="*/ 412524 h 1404162"/>
                  <a:gd name="connsiteX25" fmla="*/ 259682 w 673624"/>
                  <a:gd name="connsiteY25" fmla="*/ 214698 h 1404162"/>
                  <a:gd name="connsiteX26" fmla="*/ 466653 w 673624"/>
                  <a:gd name="connsiteY26" fmla="*/ 0 h 1404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73624" h="1404162">
                    <a:moveTo>
                      <a:pt x="466653" y="0"/>
                    </a:moveTo>
                    <a:cubicBezTo>
                      <a:pt x="580960" y="0"/>
                      <a:pt x="673624" y="96124"/>
                      <a:pt x="673624" y="214698"/>
                    </a:cubicBezTo>
                    <a:cubicBezTo>
                      <a:pt x="673624" y="303629"/>
                      <a:pt x="621501" y="379931"/>
                      <a:pt x="547216" y="412524"/>
                    </a:cubicBezTo>
                    <a:lnTo>
                      <a:pt x="505601" y="421239"/>
                    </a:lnTo>
                    <a:lnTo>
                      <a:pt x="515807" y="476870"/>
                    </a:lnTo>
                    <a:lnTo>
                      <a:pt x="523521" y="476870"/>
                    </a:lnTo>
                    <a:cubicBezTo>
                      <a:pt x="564729" y="476870"/>
                      <a:pt x="598135" y="510276"/>
                      <a:pt x="598135" y="551484"/>
                    </a:cubicBezTo>
                    <a:lnTo>
                      <a:pt x="598135" y="1034687"/>
                    </a:lnTo>
                    <a:lnTo>
                      <a:pt x="598134" y="1034687"/>
                    </a:lnTo>
                    <a:lnTo>
                      <a:pt x="598134" y="1057157"/>
                    </a:lnTo>
                    <a:cubicBezTo>
                      <a:pt x="598134" y="1087769"/>
                      <a:pt x="573318" y="1112585"/>
                      <a:pt x="542706" y="1112585"/>
                    </a:cubicBezTo>
                    <a:lnTo>
                      <a:pt x="165394" y="1112585"/>
                    </a:lnTo>
                    <a:lnTo>
                      <a:pt x="138884" y="1404162"/>
                    </a:lnTo>
                    <a:lnTo>
                      <a:pt x="33593" y="1404162"/>
                    </a:lnTo>
                    <a:lnTo>
                      <a:pt x="0" y="1034687"/>
                    </a:lnTo>
                    <a:lnTo>
                      <a:pt x="3612" y="1034687"/>
                    </a:lnTo>
                    <a:lnTo>
                      <a:pt x="0" y="1016798"/>
                    </a:lnTo>
                    <a:lnTo>
                      <a:pt x="1" y="1016799"/>
                    </a:lnTo>
                    <a:cubicBezTo>
                      <a:pt x="1" y="963897"/>
                      <a:pt x="42886" y="921012"/>
                      <a:pt x="95788" y="921012"/>
                    </a:cubicBezTo>
                    <a:lnTo>
                      <a:pt x="340249" y="921012"/>
                    </a:lnTo>
                    <a:lnTo>
                      <a:pt x="340249" y="551484"/>
                    </a:lnTo>
                    <a:cubicBezTo>
                      <a:pt x="340249" y="510276"/>
                      <a:pt x="373655" y="476870"/>
                      <a:pt x="414863" y="476870"/>
                    </a:cubicBezTo>
                    <a:lnTo>
                      <a:pt x="417500" y="476870"/>
                    </a:lnTo>
                    <a:lnTo>
                      <a:pt x="427705" y="421239"/>
                    </a:lnTo>
                    <a:lnTo>
                      <a:pt x="386091" y="412524"/>
                    </a:lnTo>
                    <a:cubicBezTo>
                      <a:pt x="311806" y="379931"/>
                      <a:pt x="259682" y="303629"/>
                      <a:pt x="259682" y="214698"/>
                    </a:cubicBezTo>
                    <a:cubicBezTo>
                      <a:pt x="259682" y="96124"/>
                      <a:pt x="352346" y="0"/>
                      <a:pt x="46665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897E5C10-B3F0-4D61-B682-7CFB8A42534B}"/>
                  </a:ext>
                </a:extLst>
              </p:cNvPr>
              <p:cNvSpPr/>
              <p:nvPr/>
            </p:nvSpPr>
            <p:spPr bwMode="auto">
              <a:xfrm>
                <a:off x="6777834" y="2656782"/>
                <a:ext cx="790951" cy="915447"/>
              </a:xfrm>
              <a:custGeom>
                <a:avLst/>
                <a:gdLst>
                  <a:gd name="connsiteX0" fmla="*/ 485057 w 790951"/>
                  <a:gd name="connsiteY0" fmla="*/ 0 h 915447"/>
                  <a:gd name="connsiteX1" fmla="*/ 790951 w 790951"/>
                  <a:gd name="connsiteY1" fmla="*/ 0 h 915447"/>
                  <a:gd name="connsiteX2" fmla="*/ 790951 w 790951"/>
                  <a:gd name="connsiteY2" fmla="*/ 663853 h 915447"/>
                  <a:gd name="connsiteX3" fmla="*/ 790951 w 790951"/>
                  <a:gd name="connsiteY3" fmla="*/ 712248 h 915447"/>
                  <a:gd name="connsiteX4" fmla="*/ 790951 w 790951"/>
                  <a:gd name="connsiteY4" fmla="*/ 915447 h 915447"/>
                  <a:gd name="connsiteX5" fmla="*/ 0 w 790951"/>
                  <a:gd name="connsiteY5" fmla="*/ 915447 h 915447"/>
                  <a:gd name="connsiteX6" fmla="*/ 0 w 790951"/>
                  <a:gd name="connsiteY6" fmla="*/ 663853 h 915447"/>
                  <a:gd name="connsiteX7" fmla="*/ 485057 w 790951"/>
                  <a:gd name="connsiteY7" fmla="*/ 663853 h 915447"/>
                  <a:gd name="connsiteX0" fmla="*/ 485057 w 790951"/>
                  <a:gd name="connsiteY0" fmla="*/ 0 h 915447"/>
                  <a:gd name="connsiteX1" fmla="*/ 790951 w 790951"/>
                  <a:gd name="connsiteY1" fmla="*/ 0 h 915447"/>
                  <a:gd name="connsiteX2" fmla="*/ 790951 w 790951"/>
                  <a:gd name="connsiteY2" fmla="*/ 712248 h 915447"/>
                  <a:gd name="connsiteX3" fmla="*/ 790951 w 790951"/>
                  <a:gd name="connsiteY3" fmla="*/ 915447 h 915447"/>
                  <a:gd name="connsiteX4" fmla="*/ 0 w 790951"/>
                  <a:gd name="connsiteY4" fmla="*/ 915447 h 915447"/>
                  <a:gd name="connsiteX5" fmla="*/ 0 w 790951"/>
                  <a:gd name="connsiteY5" fmla="*/ 663853 h 915447"/>
                  <a:gd name="connsiteX6" fmla="*/ 485057 w 790951"/>
                  <a:gd name="connsiteY6" fmla="*/ 663853 h 915447"/>
                  <a:gd name="connsiteX7" fmla="*/ 485057 w 790951"/>
                  <a:gd name="connsiteY7" fmla="*/ 0 h 915447"/>
                  <a:gd name="connsiteX0" fmla="*/ 485057 w 790951"/>
                  <a:gd name="connsiteY0" fmla="*/ 0 h 915447"/>
                  <a:gd name="connsiteX1" fmla="*/ 790951 w 790951"/>
                  <a:gd name="connsiteY1" fmla="*/ 0 h 915447"/>
                  <a:gd name="connsiteX2" fmla="*/ 790951 w 790951"/>
                  <a:gd name="connsiteY2" fmla="*/ 915447 h 915447"/>
                  <a:gd name="connsiteX3" fmla="*/ 0 w 790951"/>
                  <a:gd name="connsiteY3" fmla="*/ 915447 h 915447"/>
                  <a:gd name="connsiteX4" fmla="*/ 0 w 790951"/>
                  <a:gd name="connsiteY4" fmla="*/ 663853 h 915447"/>
                  <a:gd name="connsiteX5" fmla="*/ 485057 w 790951"/>
                  <a:gd name="connsiteY5" fmla="*/ 663853 h 915447"/>
                  <a:gd name="connsiteX6" fmla="*/ 485057 w 790951"/>
                  <a:gd name="connsiteY6" fmla="*/ 0 h 915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90951" h="915447">
                    <a:moveTo>
                      <a:pt x="485057" y="0"/>
                    </a:moveTo>
                    <a:lnTo>
                      <a:pt x="790951" y="0"/>
                    </a:lnTo>
                    <a:lnTo>
                      <a:pt x="790951" y="915447"/>
                    </a:lnTo>
                    <a:lnTo>
                      <a:pt x="0" y="915447"/>
                    </a:lnTo>
                    <a:lnTo>
                      <a:pt x="0" y="663853"/>
                    </a:lnTo>
                    <a:lnTo>
                      <a:pt x="485057" y="663853"/>
                    </a:lnTo>
                    <a:lnTo>
                      <a:pt x="485057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1B9009E3-5E4F-4FE7-B6D8-EA8CE5ACC3CE}"/>
                  </a:ext>
                </a:extLst>
              </p:cNvPr>
              <p:cNvSpPr/>
              <p:nvPr/>
            </p:nvSpPr>
            <p:spPr bwMode="auto">
              <a:xfrm>
                <a:off x="6747223" y="2729436"/>
                <a:ext cx="443997" cy="563117"/>
              </a:xfrm>
              <a:custGeom>
                <a:avLst/>
                <a:gdLst>
                  <a:gd name="connsiteX0" fmla="*/ 168624 w 443997"/>
                  <a:gd name="connsiteY0" fmla="*/ 0 h 563117"/>
                  <a:gd name="connsiteX1" fmla="*/ 412667 w 443997"/>
                  <a:gd name="connsiteY1" fmla="*/ 0 h 563117"/>
                  <a:gd name="connsiteX2" fmla="*/ 443997 w 443997"/>
                  <a:gd name="connsiteY2" fmla="*/ 31330 h 563117"/>
                  <a:gd name="connsiteX3" fmla="*/ 443997 w 443997"/>
                  <a:gd name="connsiteY3" fmla="*/ 473941 h 563117"/>
                  <a:gd name="connsiteX4" fmla="*/ 443996 w 443997"/>
                  <a:gd name="connsiteY4" fmla="*/ 473941 h 563117"/>
                  <a:gd name="connsiteX5" fmla="*/ 443996 w 443997"/>
                  <a:gd name="connsiteY5" fmla="*/ 498675 h 563117"/>
                  <a:gd name="connsiteX6" fmla="*/ 379554 w 443997"/>
                  <a:gd name="connsiteY6" fmla="*/ 563117 h 563117"/>
                  <a:gd name="connsiteX7" fmla="*/ 11906 w 443997"/>
                  <a:gd name="connsiteY7" fmla="*/ 563117 h 563117"/>
                  <a:gd name="connsiteX8" fmla="*/ 0 w 443997"/>
                  <a:gd name="connsiteY8" fmla="*/ 551211 h 563117"/>
                  <a:gd name="connsiteX9" fmla="*/ 0 w 443997"/>
                  <a:gd name="connsiteY9" fmla="*/ 343335 h 563117"/>
                  <a:gd name="connsiteX10" fmla="*/ 11906 w 443997"/>
                  <a:gd name="connsiteY10" fmla="*/ 331429 h 563117"/>
                  <a:gd name="connsiteX11" fmla="*/ 137294 w 443997"/>
                  <a:gd name="connsiteY11" fmla="*/ 331429 h 563117"/>
                  <a:gd name="connsiteX12" fmla="*/ 137294 w 443997"/>
                  <a:gd name="connsiteY12" fmla="*/ 31330 h 563117"/>
                  <a:gd name="connsiteX13" fmla="*/ 168624 w 443997"/>
                  <a:gd name="connsiteY13" fmla="*/ 0 h 563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43997" h="563117">
                    <a:moveTo>
                      <a:pt x="168624" y="0"/>
                    </a:moveTo>
                    <a:lnTo>
                      <a:pt x="412667" y="0"/>
                    </a:lnTo>
                    <a:cubicBezTo>
                      <a:pt x="429970" y="0"/>
                      <a:pt x="443997" y="14027"/>
                      <a:pt x="443997" y="31330"/>
                    </a:cubicBezTo>
                    <a:lnTo>
                      <a:pt x="443997" y="473941"/>
                    </a:lnTo>
                    <a:lnTo>
                      <a:pt x="443996" y="473941"/>
                    </a:lnTo>
                    <a:lnTo>
                      <a:pt x="443996" y="498675"/>
                    </a:lnTo>
                    <a:cubicBezTo>
                      <a:pt x="443996" y="534265"/>
                      <a:pt x="415144" y="563117"/>
                      <a:pt x="379554" y="563117"/>
                    </a:cubicBezTo>
                    <a:lnTo>
                      <a:pt x="11906" y="563117"/>
                    </a:lnTo>
                    <a:cubicBezTo>
                      <a:pt x="5330" y="563117"/>
                      <a:pt x="0" y="557787"/>
                      <a:pt x="0" y="551211"/>
                    </a:cubicBezTo>
                    <a:lnTo>
                      <a:pt x="0" y="343335"/>
                    </a:lnTo>
                    <a:cubicBezTo>
                      <a:pt x="0" y="336759"/>
                      <a:pt x="5330" y="331429"/>
                      <a:pt x="11906" y="331429"/>
                    </a:cubicBezTo>
                    <a:lnTo>
                      <a:pt x="137294" y="331429"/>
                    </a:lnTo>
                    <a:lnTo>
                      <a:pt x="137294" y="31330"/>
                    </a:lnTo>
                    <a:cubicBezTo>
                      <a:pt x="137294" y="14027"/>
                      <a:pt x="151321" y="0"/>
                      <a:pt x="168624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四角形: 上の 2 つの角を丸める 9">
                <a:extLst>
                  <a:ext uri="{FF2B5EF4-FFF2-40B4-BE49-F238E27FC236}">
                    <a16:creationId xmlns:a16="http://schemas.microsoft.com/office/drawing/2014/main" id="{B11DAC8F-45D5-4B53-8955-981B55B74FD6}"/>
                  </a:ext>
                </a:extLst>
              </p:cNvPr>
              <p:cNvSpPr/>
              <p:nvPr/>
            </p:nvSpPr>
            <p:spPr bwMode="auto">
              <a:xfrm rot="1992483">
                <a:off x="6935198" y="2672872"/>
                <a:ext cx="109713" cy="315187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四角形: 上の 2 つの角を丸める 10">
                <a:extLst>
                  <a:ext uri="{FF2B5EF4-FFF2-40B4-BE49-F238E27FC236}">
                    <a16:creationId xmlns:a16="http://schemas.microsoft.com/office/drawing/2014/main" id="{F8916CAC-5A36-4018-AEE4-A3AB2C95D43C}"/>
                  </a:ext>
                </a:extLst>
              </p:cNvPr>
              <p:cNvSpPr/>
              <p:nvPr/>
            </p:nvSpPr>
            <p:spPr bwMode="auto">
              <a:xfrm rot="3513068">
                <a:off x="6795905" y="2827458"/>
                <a:ext cx="109304" cy="28433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87CCF3CD-08C0-4C8E-AE65-7F279175E9FF}"/>
                  </a:ext>
                </a:extLst>
              </p:cNvPr>
              <p:cNvSpPr/>
              <p:nvPr/>
            </p:nvSpPr>
            <p:spPr bwMode="auto">
              <a:xfrm rot="16200000" flipH="1">
                <a:off x="6176305" y="2168898"/>
                <a:ext cx="1389068" cy="1395891"/>
              </a:xfrm>
              <a:custGeom>
                <a:avLst/>
                <a:gdLst>
                  <a:gd name="connsiteX0" fmla="*/ 1002161 w 1389068"/>
                  <a:gd name="connsiteY0" fmla="*/ 260866 h 1395891"/>
                  <a:gd name="connsiteX1" fmla="*/ 1002161 w 1389068"/>
                  <a:gd name="connsiteY1" fmla="*/ 307161 h 1395891"/>
                  <a:gd name="connsiteX2" fmla="*/ 1195615 w 1389068"/>
                  <a:gd name="connsiteY2" fmla="*/ 307161 h 1395891"/>
                  <a:gd name="connsiteX3" fmla="*/ 1389068 w 1389068"/>
                  <a:gd name="connsiteY3" fmla="*/ 307161 h 1395891"/>
                  <a:gd name="connsiteX4" fmla="*/ 1389068 w 1389068"/>
                  <a:gd name="connsiteY4" fmla="*/ 269599 h 1395891"/>
                  <a:gd name="connsiteX5" fmla="*/ 1381442 w 1389068"/>
                  <a:gd name="connsiteY5" fmla="*/ 276592 h 1395891"/>
                  <a:gd name="connsiteX6" fmla="*/ 1195615 w 1389068"/>
                  <a:gd name="connsiteY6" fmla="*/ 265232 h 1395891"/>
                  <a:gd name="connsiteX7" fmla="*/ 1009788 w 1389068"/>
                  <a:gd name="connsiteY7" fmla="*/ 253872 h 1395891"/>
                  <a:gd name="connsiteX8" fmla="*/ 1002161 w 1389068"/>
                  <a:gd name="connsiteY8" fmla="*/ 183628 h 1395891"/>
                  <a:gd name="connsiteX9" fmla="*/ 1002161 w 1389068"/>
                  <a:gd name="connsiteY9" fmla="*/ 229923 h 1395891"/>
                  <a:gd name="connsiteX10" fmla="*/ 1195615 w 1389068"/>
                  <a:gd name="connsiteY10" fmla="*/ 229923 h 1395891"/>
                  <a:gd name="connsiteX11" fmla="*/ 1389068 w 1389068"/>
                  <a:gd name="connsiteY11" fmla="*/ 229923 h 1395891"/>
                  <a:gd name="connsiteX12" fmla="*/ 1389068 w 1389068"/>
                  <a:gd name="connsiteY12" fmla="*/ 192361 h 1395891"/>
                  <a:gd name="connsiteX13" fmla="*/ 1381442 w 1389068"/>
                  <a:gd name="connsiteY13" fmla="*/ 199353 h 1395891"/>
                  <a:gd name="connsiteX14" fmla="*/ 1195615 w 1389068"/>
                  <a:gd name="connsiteY14" fmla="*/ 187993 h 1395891"/>
                  <a:gd name="connsiteX15" fmla="*/ 1009788 w 1389068"/>
                  <a:gd name="connsiteY15" fmla="*/ 176633 h 1395891"/>
                  <a:gd name="connsiteX16" fmla="*/ 1002161 w 1389068"/>
                  <a:gd name="connsiteY16" fmla="*/ 106390 h 1395891"/>
                  <a:gd name="connsiteX17" fmla="*/ 1002161 w 1389068"/>
                  <a:gd name="connsiteY17" fmla="*/ 152685 h 1395891"/>
                  <a:gd name="connsiteX18" fmla="*/ 1195615 w 1389068"/>
                  <a:gd name="connsiteY18" fmla="*/ 152685 h 1395891"/>
                  <a:gd name="connsiteX19" fmla="*/ 1389068 w 1389068"/>
                  <a:gd name="connsiteY19" fmla="*/ 152685 h 1395891"/>
                  <a:gd name="connsiteX20" fmla="*/ 1389068 w 1389068"/>
                  <a:gd name="connsiteY20" fmla="*/ 115123 h 1395891"/>
                  <a:gd name="connsiteX21" fmla="*/ 1381442 w 1389068"/>
                  <a:gd name="connsiteY21" fmla="*/ 122115 h 1395891"/>
                  <a:gd name="connsiteX22" fmla="*/ 1195615 w 1389068"/>
                  <a:gd name="connsiteY22" fmla="*/ 110755 h 1395891"/>
                  <a:gd name="connsiteX23" fmla="*/ 1009788 w 1389068"/>
                  <a:gd name="connsiteY23" fmla="*/ 99395 h 1395891"/>
                  <a:gd name="connsiteX24" fmla="*/ 370112 w 1389068"/>
                  <a:gd name="connsiteY24" fmla="*/ 494330 h 1395891"/>
                  <a:gd name="connsiteX25" fmla="*/ 370112 w 1389068"/>
                  <a:gd name="connsiteY25" fmla="*/ 540625 h 1395891"/>
                  <a:gd name="connsiteX26" fmla="*/ 563566 w 1389068"/>
                  <a:gd name="connsiteY26" fmla="*/ 540625 h 1395891"/>
                  <a:gd name="connsiteX27" fmla="*/ 757019 w 1389068"/>
                  <a:gd name="connsiteY27" fmla="*/ 540625 h 1395891"/>
                  <a:gd name="connsiteX28" fmla="*/ 757019 w 1389068"/>
                  <a:gd name="connsiteY28" fmla="*/ 503063 h 1395891"/>
                  <a:gd name="connsiteX29" fmla="*/ 749393 w 1389068"/>
                  <a:gd name="connsiteY29" fmla="*/ 510056 h 1395891"/>
                  <a:gd name="connsiteX30" fmla="*/ 563566 w 1389068"/>
                  <a:gd name="connsiteY30" fmla="*/ 498696 h 1395891"/>
                  <a:gd name="connsiteX31" fmla="*/ 377739 w 1389068"/>
                  <a:gd name="connsiteY31" fmla="*/ 487336 h 1395891"/>
                  <a:gd name="connsiteX32" fmla="*/ 370112 w 1389068"/>
                  <a:gd name="connsiteY32" fmla="*/ 417092 h 1395891"/>
                  <a:gd name="connsiteX33" fmla="*/ 370112 w 1389068"/>
                  <a:gd name="connsiteY33" fmla="*/ 463387 h 1395891"/>
                  <a:gd name="connsiteX34" fmla="*/ 563566 w 1389068"/>
                  <a:gd name="connsiteY34" fmla="*/ 463387 h 1395891"/>
                  <a:gd name="connsiteX35" fmla="*/ 757019 w 1389068"/>
                  <a:gd name="connsiteY35" fmla="*/ 463387 h 1395891"/>
                  <a:gd name="connsiteX36" fmla="*/ 757019 w 1389068"/>
                  <a:gd name="connsiteY36" fmla="*/ 425825 h 1395891"/>
                  <a:gd name="connsiteX37" fmla="*/ 749393 w 1389068"/>
                  <a:gd name="connsiteY37" fmla="*/ 432817 h 1395891"/>
                  <a:gd name="connsiteX38" fmla="*/ 563566 w 1389068"/>
                  <a:gd name="connsiteY38" fmla="*/ 421457 h 1395891"/>
                  <a:gd name="connsiteX39" fmla="*/ 377739 w 1389068"/>
                  <a:gd name="connsiteY39" fmla="*/ 410097 h 1395891"/>
                  <a:gd name="connsiteX40" fmla="*/ 370112 w 1389068"/>
                  <a:gd name="connsiteY40" fmla="*/ 339854 h 1395891"/>
                  <a:gd name="connsiteX41" fmla="*/ 370112 w 1389068"/>
                  <a:gd name="connsiteY41" fmla="*/ 386149 h 1395891"/>
                  <a:gd name="connsiteX42" fmla="*/ 563566 w 1389068"/>
                  <a:gd name="connsiteY42" fmla="*/ 386149 h 1395891"/>
                  <a:gd name="connsiteX43" fmla="*/ 757019 w 1389068"/>
                  <a:gd name="connsiteY43" fmla="*/ 386149 h 1395891"/>
                  <a:gd name="connsiteX44" fmla="*/ 757019 w 1389068"/>
                  <a:gd name="connsiteY44" fmla="*/ 348587 h 1395891"/>
                  <a:gd name="connsiteX45" fmla="*/ 749393 w 1389068"/>
                  <a:gd name="connsiteY45" fmla="*/ 355579 h 1395891"/>
                  <a:gd name="connsiteX46" fmla="*/ 563566 w 1389068"/>
                  <a:gd name="connsiteY46" fmla="*/ 344219 h 1395891"/>
                  <a:gd name="connsiteX47" fmla="*/ 377739 w 1389068"/>
                  <a:gd name="connsiteY47" fmla="*/ 332859 h 1395891"/>
                  <a:gd name="connsiteX48" fmla="*/ 19037 w 1389068"/>
                  <a:gd name="connsiteY48" fmla="*/ 1328276 h 1395891"/>
                  <a:gd name="connsiteX49" fmla="*/ 19037 w 1389068"/>
                  <a:gd name="connsiteY49" fmla="*/ 1374571 h 1395891"/>
                  <a:gd name="connsiteX50" fmla="*/ 212491 w 1389068"/>
                  <a:gd name="connsiteY50" fmla="*/ 1374571 h 1395891"/>
                  <a:gd name="connsiteX51" fmla="*/ 405944 w 1389068"/>
                  <a:gd name="connsiteY51" fmla="*/ 1374570 h 1395891"/>
                  <a:gd name="connsiteX52" fmla="*/ 405944 w 1389068"/>
                  <a:gd name="connsiteY52" fmla="*/ 1337008 h 1395891"/>
                  <a:gd name="connsiteX53" fmla="*/ 398318 w 1389068"/>
                  <a:gd name="connsiteY53" fmla="*/ 1344001 h 1395891"/>
                  <a:gd name="connsiteX54" fmla="*/ 212491 w 1389068"/>
                  <a:gd name="connsiteY54" fmla="*/ 1332641 h 1395891"/>
                  <a:gd name="connsiteX55" fmla="*/ 26664 w 1389068"/>
                  <a:gd name="connsiteY55" fmla="*/ 1321281 h 1395891"/>
                  <a:gd name="connsiteX56" fmla="*/ 19037 w 1389068"/>
                  <a:gd name="connsiteY56" fmla="*/ 1251037 h 1395891"/>
                  <a:gd name="connsiteX57" fmla="*/ 19037 w 1389068"/>
                  <a:gd name="connsiteY57" fmla="*/ 1297332 h 1395891"/>
                  <a:gd name="connsiteX58" fmla="*/ 212491 w 1389068"/>
                  <a:gd name="connsiteY58" fmla="*/ 1297332 h 1395891"/>
                  <a:gd name="connsiteX59" fmla="*/ 405944 w 1389068"/>
                  <a:gd name="connsiteY59" fmla="*/ 1297332 h 1395891"/>
                  <a:gd name="connsiteX60" fmla="*/ 405944 w 1389068"/>
                  <a:gd name="connsiteY60" fmla="*/ 1259770 h 1395891"/>
                  <a:gd name="connsiteX61" fmla="*/ 398318 w 1389068"/>
                  <a:gd name="connsiteY61" fmla="*/ 1266762 h 1395891"/>
                  <a:gd name="connsiteX62" fmla="*/ 212491 w 1389068"/>
                  <a:gd name="connsiteY62" fmla="*/ 1255403 h 1395891"/>
                  <a:gd name="connsiteX63" fmla="*/ 26664 w 1389068"/>
                  <a:gd name="connsiteY63" fmla="*/ 1244043 h 1395891"/>
                  <a:gd name="connsiteX64" fmla="*/ 19037 w 1389068"/>
                  <a:gd name="connsiteY64" fmla="*/ 1173799 h 1395891"/>
                  <a:gd name="connsiteX65" fmla="*/ 19037 w 1389068"/>
                  <a:gd name="connsiteY65" fmla="*/ 1220094 h 1395891"/>
                  <a:gd name="connsiteX66" fmla="*/ 212491 w 1389068"/>
                  <a:gd name="connsiteY66" fmla="*/ 1220094 h 1395891"/>
                  <a:gd name="connsiteX67" fmla="*/ 405944 w 1389068"/>
                  <a:gd name="connsiteY67" fmla="*/ 1220094 h 1395891"/>
                  <a:gd name="connsiteX68" fmla="*/ 405944 w 1389068"/>
                  <a:gd name="connsiteY68" fmla="*/ 1182532 h 1395891"/>
                  <a:gd name="connsiteX69" fmla="*/ 398318 w 1389068"/>
                  <a:gd name="connsiteY69" fmla="*/ 1189524 h 1395891"/>
                  <a:gd name="connsiteX70" fmla="*/ 212491 w 1389068"/>
                  <a:gd name="connsiteY70" fmla="*/ 1178165 h 1395891"/>
                  <a:gd name="connsiteX71" fmla="*/ 26664 w 1389068"/>
                  <a:gd name="connsiteY71" fmla="*/ 1166805 h 1395891"/>
                  <a:gd name="connsiteX72" fmla="*/ 0 w 1389068"/>
                  <a:gd name="connsiteY72" fmla="*/ 171432 h 1395891"/>
                  <a:gd name="connsiteX73" fmla="*/ 0 w 1389068"/>
                  <a:gd name="connsiteY73" fmla="*/ 217727 h 1395891"/>
                  <a:gd name="connsiteX74" fmla="*/ 193454 w 1389068"/>
                  <a:gd name="connsiteY74" fmla="*/ 217727 h 1395891"/>
                  <a:gd name="connsiteX75" fmla="*/ 386907 w 1389068"/>
                  <a:gd name="connsiteY75" fmla="*/ 217726 h 1395891"/>
                  <a:gd name="connsiteX76" fmla="*/ 386907 w 1389068"/>
                  <a:gd name="connsiteY76" fmla="*/ 180164 h 1395891"/>
                  <a:gd name="connsiteX77" fmla="*/ 379281 w 1389068"/>
                  <a:gd name="connsiteY77" fmla="*/ 187157 h 1395891"/>
                  <a:gd name="connsiteX78" fmla="*/ 193454 w 1389068"/>
                  <a:gd name="connsiteY78" fmla="*/ 175797 h 1395891"/>
                  <a:gd name="connsiteX79" fmla="*/ 7627 w 1389068"/>
                  <a:gd name="connsiteY79" fmla="*/ 164437 h 1395891"/>
                  <a:gd name="connsiteX80" fmla="*/ 0 w 1389068"/>
                  <a:gd name="connsiteY80" fmla="*/ 94193 h 1395891"/>
                  <a:gd name="connsiteX81" fmla="*/ 0 w 1389068"/>
                  <a:gd name="connsiteY81" fmla="*/ 140488 h 1395891"/>
                  <a:gd name="connsiteX82" fmla="*/ 193454 w 1389068"/>
                  <a:gd name="connsiteY82" fmla="*/ 140488 h 1395891"/>
                  <a:gd name="connsiteX83" fmla="*/ 386907 w 1389068"/>
                  <a:gd name="connsiteY83" fmla="*/ 140488 h 1395891"/>
                  <a:gd name="connsiteX84" fmla="*/ 386907 w 1389068"/>
                  <a:gd name="connsiteY84" fmla="*/ 102926 h 1395891"/>
                  <a:gd name="connsiteX85" fmla="*/ 379281 w 1389068"/>
                  <a:gd name="connsiteY85" fmla="*/ 109918 h 1395891"/>
                  <a:gd name="connsiteX86" fmla="*/ 193454 w 1389068"/>
                  <a:gd name="connsiteY86" fmla="*/ 98559 h 1395891"/>
                  <a:gd name="connsiteX87" fmla="*/ 7627 w 1389068"/>
                  <a:gd name="connsiteY87" fmla="*/ 87199 h 1395891"/>
                  <a:gd name="connsiteX88" fmla="*/ 0 w 1389068"/>
                  <a:gd name="connsiteY88" fmla="*/ 16955 h 1395891"/>
                  <a:gd name="connsiteX89" fmla="*/ 0 w 1389068"/>
                  <a:gd name="connsiteY89" fmla="*/ 63250 h 1395891"/>
                  <a:gd name="connsiteX90" fmla="*/ 193454 w 1389068"/>
                  <a:gd name="connsiteY90" fmla="*/ 63250 h 1395891"/>
                  <a:gd name="connsiteX91" fmla="*/ 386907 w 1389068"/>
                  <a:gd name="connsiteY91" fmla="*/ 63250 h 1395891"/>
                  <a:gd name="connsiteX92" fmla="*/ 386907 w 1389068"/>
                  <a:gd name="connsiteY92" fmla="*/ 25688 h 1395891"/>
                  <a:gd name="connsiteX93" fmla="*/ 379281 w 1389068"/>
                  <a:gd name="connsiteY93" fmla="*/ 32680 h 1395891"/>
                  <a:gd name="connsiteX94" fmla="*/ 193454 w 1389068"/>
                  <a:gd name="connsiteY94" fmla="*/ 21321 h 1395891"/>
                  <a:gd name="connsiteX95" fmla="*/ 7627 w 1389068"/>
                  <a:gd name="connsiteY95" fmla="*/ 9961 h 1395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1389068" h="1395891">
                    <a:moveTo>
                      <a:pt x="1002161" y="260866"/>
                    </a:moveTo>
                    <a:lnTo>
                      <a:pt x="1002161" y="307161"/>
                    </a:lnTo>
                    <a:cubicBezTo>
                      <a:pt x="1066646" y="233303"/>
                      <a:pt x="1131130" y="381019"/>
                      <a:pt x="1195615" y="307161"/>
                    </a:cubicBezTo>
                    <a:cubicBezTo>
                      <a:pt x="1260099" y="233303"/>
                      <a:pt x="1324583" y="381019"/>
                      <a:pt x="1389068" y="307161"/>
                    </a:cubicBezTo>
                    <a:lnTo>
                      <a:pt x="1389068" y="269599"/>
                    </a:lnTo>
                    <a:lnTo>
                      <a:pt x="1381442" y="276592"/>
                    </a:lnTo>
                    <a:cubicBezTo>
                      <a:pt x="1319500" y="321491"/>
                      <a:pt x="1257557" y="195990"/>
                      <a:pt x="1195615" y="265232"/>
                    </a:cubicBezTo>
                    <a:cubicBezTo>
                      <a:pt x="1133673" y="334474"/>
                      <a:pt x="1071730" y="208973"/>
                      <a:pt x="1009788" y="253872"/>
                    </a:cubicBezTo>
                    <a:close/>
                    <a:moveTo>
                      <a:pt x="1002161" y="183628"/>
                    </a:moveTo>
                    <a:lnTo>
                      <a:pt x="1002161" y="229923"/>
                    </a:lnTo>
                    <a:cubicBezTo>
                      <a:pt x="1066646" y="156064"/>
                      <a:pt x="1131130" y="303781"/>
                      <a:pt x="1195615" y="229923"/>
                    </a:cubicBezTo>
                    <a:cubicBezTo>
                      <a:pt x="1260099" y="156064"/>
                      <a:pt x="1324583" y="303781"/>
                      <a:pt x="1389068" y="229923"/>
                    </a:cubicBezTo>
                    <a:lnTo>
                      <a:pt x="1389068" y="192361"/>
                    </a:lnTo>
                    <a:lnTo>
                      <a:pt x="1381442" y="199353"/>
                    </a:lnTo>
                    <a:cubicBezTo>
                      <a:pt x="1319500" y="244253"/>
                      <a:pt x="1257557" y="118751"/>
                      <a:pt x="1195615" y="187993"/>
                    </a:cubicBezTo>
                    <a:cubicBezTo>
                      <a:pt x="1133673" y="257236"/>
                      <a:pt x="1071730" y="131735"/>
                      <a:pt x="1009788" y="176633"/>
                    </a:cubicBezTo>
                    <a:close/>
                    <a:moveTo>
                      <a:pt x="1002161" y="106390"/>
                    </a:moveTo>
                    <a:lnTo>
                      <a:pt x="1002161" y="152685"/>
                    </a:lnTo>
                    <a:cubicBezTo>
                      <a:pt x="1066646" y="78826"/>
                      <a:pt x="1131130" y="226543"/>
                      <a:pt x="1195615" y="152685"/>
                    </a:cubicBezTo>
                    <a:cubicBezTo>
                      <a:pt x="1260099" y="78826"/>
                      <a:pt x="1324583" y="226543"/>
                      <a:pt x="1389068" y="152685"/>
                    </a:cubicBezTo>
                    <a:lnTo>
                      <a:pt x="1389068" y="115123"/>
                    </a:lnTo>
                    <a:lnTo>
                      <a:pt x="1381442" y="122115"/>
                    </a:lnTo>
                    <a:cubicBezTo>
                      <a:pt x="1319500" y="167015"/>
                      <a:pt x="1257557" y="41513"/>
                      <a:pt x="1195615" y="110755"/>
                    </a:cubicBezTo>
                    <a:cubicBezTo>
                      <a:pt x="1133673" y="179998"/>
                      <a:pt x="1071730" y="54497"/>
                      <a:pt x="1009788" y="99395"/>
                    </a:cubicBezTo>
                    <a:close/>
                    <a:moveTo>
                      <a:pt x="370112" y="494330"/>
                    </a:moveTo>
                    <a:lnTo>
                      <a:pt x="370112" y="540625"/>
                    </a:lnTo>
                    <a:cubicBezTo>
                      <a:pt x="434597" y="466767"/>
                      <a:pt x="499081" y="614483"/>
                      <a:pt x="563566" y="540625"/>
                    </a:cubicBezTo>
                    <a:cubicBezTo>
                      <a:pt x="628050" y="466767"/>
                      <a:pt x="692534" y="614483"/>
                      <a:pt x="757019" y="540625"/>
                    </a:cubicBezTo>
                    <a:lnTo>
                      <a:pt x="757019" y="503063"/>
                    </a:lnTo>
                    <a:lnTo>
                      <a:pt x="749393" y="510056"/>
                    </a:lnTo>
                    <a:cubicBezTo>
                      <a:pt x="687451" y="554955"/>
                      <a:pt x="625508" y="429454"/>
                      <a:pt x="563566" y="498696"/>
                    </a:cubicBezTo>
                    <a:cubicBezTo>
                      <a:pt x="501624" y="567938"/>
                      <a:pt x="439681" y="442437"/>
                      <a:pt x="377739" y="487336"/>
                    </a:cubicBezTo>
                    <a:close/>
                    <a:moveTo>
                      <a:pt x="370112" y="417092"/>
                    </a:moveTo>
                    <a:lnTo>
                      <a:pt x="370112" y="463387"/>
                    </a:lnTo>
                    <a:cubicBezTo>
                      <a:pt x="434597" y="389528"/>
                      <a:pt x="499081" y="537245"/>
                      <a:pt x="563566" y="463387"/>
                    </a:cubicBezTo>
                    <a:cubicBezTo>
                      <a:pt x="628050" y="389528"/>
                      <a:pt x="692534" y="537245"/>
                      <a:pt x="757019" y="463387"/>
                    </a:cubicBezTo>
                    <a:lnTo>
                      <a:pt x="757019" y="425825"/>
                    </a:lnTo>
                    <a:lnTo>
                      <a:pt x="749393" y="432817"/>
                    </a:lnTo>
                    <a:cubicBezTo>
                      <a:pt x="687451" y="477717"/>
                      <a:pt x="625508" y="352215"/>
                      <a:pt x="563566" y="421457"/>
                    </a:cubicBezTo>
                    <a:cubicBezTo>
                      <a:pt x="501624" y="490700"/>
                      <a:pt x="439681" y="365199"/>
                      <a:pt x="377739" y="410097"/>
                    </a:cubicBezTo>
                    <a:close/>
                    <a:moveTo>
                      <a:pt x="370112" y="339854"/>
                    </a:moveTo>
                    <a:lnTo>
                      <a:pt x="370112" y="386149"/>
                    </a:lnTo>
                    <a:cubicBezTo>
                      <a:pt x="434597" y="312290"/>
                      <a:pt x="499081" y="460007"/>
                      <a:pt x="563566" y="386149"/>
                    </a:cubicBezTo>
                    <a:cubicBezTo>
                      <a:pt x="628050" y="312290"/>
                      <a:pt x="692534" y="460007"/>
                      <a:pt x="757019" y="386149"/>
                    </a:cubicBezTo>
                    <a:lnTo>
                      <a:pt x="757019" y="348587"/>
                    </a:lnTo>
                    <a:lnTo>
                      <a:pt x="749393" y="355579"/>
                    </a:lnTo>
                    <a:cubicBezTo>
                      <a:pt x="687451" y="400479"/>
                      <a:pt x="625508" y="274977"/>
                      <a:pt x="563566" y="344219"/>
                    </a:cubicBezTo>
                    <a:cubicBezTo>
                      <a:pt x="501624" y="413462"/>
                      <a:pt x="439681" y="287961"/>
                      <a:pt x="377739" y="332859"/>
                    </a:cubicBezTo>
                    <a:close/>
                    <a:moveTo>
                      <a:pt x="19037" y="1328276"/>
                    </a:moveTo>
                    <a:lnTo>
                      <a:pt x="19037" y="1374571"/>
                    </a:lnTo>
                    <a:cubicBezTo>
                      <a:pt x="83522" y="1300712"/>
                      <a:pt x="148006" y="1448429"/>
                      <a:pt x="212491" y="1374571"/>
                    </a:cubicBezTo>
                    <a:cubicBezTo>
                      <a:pt x="276975" y="1300712"/>
                      <a:pt x="341459" y="1448429"/>
                      <a:pt x="405944" y="1374570"/>
                    </a:cubicBezTo>
                    <a:lnTo>
                      <a:pt x="405944" y="1337008"/>
                    </a:lnTo>
                    <a:lnTo>
                      <a:pt x="398318" y="1344001"/>
                    </a:lnTo>
                    <a:cubicBezTo>
                      <a:pt x="336376" y="1388901"/>
                      <a:pt x="274433" y="1263399"/>
                      <a:pt x="212491" y="1332641"/>
                    </a:cubicBezTo>
                    <a:cubicBezTo>
                      <a:pt x="150549" y="1401884"/>
                      <a:pt x="88606" y="1276383"/>
                      <a:pt x="26664" y="1321281"/>
                    </a:cubicBezTo>
                    <a:close/>
                    <a:moveTo>
                      <a:pt x="19037" y="1251037"/>
                    </a:moveTo>
                    <a:lnTo>
                      <a:pt x="19037" y="1297332"/>
                    </a:lnTo>
                    <a:cubicBezTo>
                      <a:pt x="83522" y="1223474"/>
                      <a:pt x="148006" y="1371190"/>
                      <a:pt x="212491" y="1297332"/>
                    </a:cubicBezTo>
                    <a:cubicBezTo>
                      <a:pt x="276975" y="1223474"/>
                      <a:pt x="341459" y="1371190"/>
                      <a:pt x="405944" y="1297332"/>
                    </a:cubicBezTo>
                    <a:lnTo>
                      <a:pt x="405944" y="1259770"/>
                    </a:lnTo>
                    <a:lnTo>
                      <a:pt x="398318" y="1266762"/>
                    </a:lnTo>
                    <a:cubicBezTo>
                      <a:pt x="336376" y="1311662"/>
                      <a:pt x="274433" y="1186161"/>
                      <a:pt x="212491" y="1255403"/>
                    </a:cubicBezTo>
                    <a:cubicBezTo>
                      <a:pt x="150549" y="1324645"/>
                      <a:pt x="88606" y="1199144"/>
                      <a:pt x="26664" y="1244043"/>
                    </a:cubicBezTo>
                    <a:close/>
                    <a:moveTo>
                      <a:pt x="19037" y="1173799"/>
                    </a:moveTo>
                    <a:lnTo>
                      <a:pt x="19037" y="1220094"/>
                    </a:lnTo>
                    <a:cubicBezTo>
                      <a:pt x="83522" y="1146236"/>
                      <a:pt x="148006" y="1293952"/>
                      <a:pt x="212491" y="1220094"/>
                    </a:cubicBezTo>
                    <a:cubicBezTo>
                      <a:pt x="276975" y="1146236"/>
                      <a:pt x="341459" y="1293952"/>
                      <a:pt x="405944" y="1220094"/>
                    </a:cubicBezTo>
                    <a:lnTo>
                      <a:pt x="405944" y="1182532"/>
                    </a:lnTo>
                    <a:lnTo>
                      <a:pt x="398318" y="1189524"/>
                    </a:lnTo>
                    <a:cubicBezTo>
                      <a:pt x="336376" y="1234424"/>
                      <a:pt x="274433" y="1108923"/>
                      <a:pt x="212491" y="1178165"/>
                    </a:cubicBezTo>
                    <a:cubicBezTo>
                      <a:pt x="150549" y="1247407"/>
                      <a:pt x="88606" y="1121906"/>
                      <a:pt x="26664" y="1166805"/>
                    </a:cubicBezTo>
                    <a:close/>
                    <a:moveTo>
                      <a:pt x="0" y="171432"/>
                    </a:moveTo>
                    <a:lnTo>
                      <a:pt x="0" y="217727"/>
                    </a:lnTo>
                    <a:cubicBezTo>
                      <a:pt x="64485" y="143868"/>
                      <a:pt x="128969" y="291585"/>
                      <a:pt x="193454" y="217727"/>
                    </a:cubicBezTo>
                    <a:cubicBezTo>
                      <a:pt x="257938" y="143868"/>
                      <a:pt x="322422" y="291585"/>
                      <a:pt x="386907" y="217726"/>
                    </a:cubicBezTo>
                    <a:lnTo>
                      <a:pt x="386907" y="180164"/>
                    </a:lnTo>
                    <a:lnTo>
                      <a:pt x="379281" y="187157"/>
                    </a:lnTo>
                    <a:cubicBezTo>
                      <a:pt x="317339" y="232057"/>
                      <a:pt x="255396" y="106555"/>
                      <a:pt x="193454" y="175797"/>
                    </a:cubicBezTo>
                    <a:cubicBezTo>
                      <a:pt x="131512" y="245040"/>
                      <a:pt x="69569" y="119539"/>
                      <a:pt x="7627" y="164437"/>
                    </a:cubicBezTo>
                    <a:close/>
                    <a:moveTo>
                      <a:pt x="0" y="94193"/>
                    </a:moveTo>
                    <a:lnTo>
                      <a:pt x="0" y="140488"/>
                    </a:lnTo>
                    <a:cubicBezTo>
                      <a:pt x="64485" y="66630"/>
                      <a:pt x="128969" y="214346"/>
                      <a:pt x="193454" y="140488"/>
                    </a:cubicBezTo>
                    <a:cubicBezTo>
                      <a:pt x="257938" y="66630"/>
                      <a:pt x="322422" y="214346"/>
                      <a:pt x="386907" y="140488"/>
                    </a:cubicBezTo>
                    <a:lnTo>
                      <a:pt x="386907" y="102926"/>
                    </a:lnTo>
                    <a:lnTo>
                      <a:pt x="379281" y="109918"/>
                    </a:lnTo>
                    <a:cubicBezTo>
                      <a:pt x="317339" y="154818"/>
                      <a:pt x="255396" y="29317"/>
                      <a:pt x="193454" y="98559"/>
                    </a:cubicBezTo>
                    <a:cubicBezTo>
                      <a:pt x="131512" y="167801"/>
                      <a:pt x="69569" y="42300"/>
                      <a:pt x="7627" y="87199"/>
                    </a:cubicBezTo>
                    <a:close/>
                    <a:moveTo>
                      <a:pt x="0" y="16955"/>
                    </a:moveTo>
                    <a:lnTo>
                      <a:pt x="0" y="63250"/>
                    </a:lnTo>
                    <a:cubicBezTo>
                      <a:pt x="64485" y="-10609"/>
                      <a:pt x="128969" y="137108"/>
                      <a:pt x="193454" y="63250"/>
                    </a:cubicBezTo>
                    <a:cubicBezTo>
                      <a:pt x="257938" y="-10609"/>
                      <a:pt x="322422" y="137108"/>
                      <a:pt x="386907" y="63250"/>
                    </a:cubicBezTo>
                    <a:lnTo>
                      <a:pt x="386907" y="25688"/>
                    </a:lnTo>
                    <a:lnTo>
                      <a:pt x="379281" y="32680"/>
                    </a:lnTo>
                    <a:cubicBezTo>
                      <a:pt x="317339" y="77580"/>
                      <a:pt x="255396" y="-47922"/>
                      <a:pt x="193454" y="21321"/>
                    </a:cubicBezTo>
                    <a:cubicBezTo>
                      <a:pt x="131512" y="90563"/>
                      <a:pt x="69569" y="-34938"/>
                      <a:pt x="7627" y="9961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05EE9C97-7004-40C5-A97D-5AB9BF8D0F3B}"/>
              </a:ext>
            </a:extLst>
          </p:cNvPr>
          <p:cNvGrpSpPr/>
          <p:nvPr/>
        </p:nvGrpSpPr>
        <p:grpSpPr>
          <a:xfrm>
            <a:off x="6662295" y="3847558"/>
            <a:ext cx="2508997" cy="2508997"/>
            <a:chOff x="6426321" y="3803313"/>
            <a:chExt cx="2735056" cy="2735056"/>
          </a:xfrm>
        </p:grpSpPr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782579F1-8001-4C90-A828-C5C558338226}"/>
                </a:ext>
              </a:extLst>
            </p:cNvPr>
            <p:cNvSpPr/>
            <p:nvPr/>
          </p:nvSpPr>
          <p:spPr bwMode="auto">
            <a:xfrm>
              <a:off x="6426321" y="3803313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6962DDA4-B8FA-4769-BD21-2CAF376DF490}"/>
                </a:ext>
              </a:extLst>
            </p:cNvPr>
            <p:cNvSpPr/>
            <p:nvPr/>
          </p:nvSpPr>
          <p:spPr bwMode="auto">
            <a:xfrm>
              <a:off x="6613900" y="3990892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FAAE89EE-D406-4AD1-A833-6FDDF25954A1}"/>
                </a:ext>
              </a:extLst>
            </p:cNvPr>
            <p:cNvSpPr/>
            <p:nvPr/>
          </p:nvSpPr>
          <p:spPr bwMode="auto">
            <a:xfrm>
              <a:off x="6505283" y="3882275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FA57B5B9-F069-4B59-919E-BC5481BB872E}"/>
                </a:ext>
              </a:extLst>
            </p:cNvPr>
            <p:cNvGrpSpPr/>
            <p:nvPr/>
          </p:nvGrpSpPr>
          <p:grpSpPr>
            <a:xfrm>
              <a:off x="6760638" y="4220422"/>
              <a:ext cx="2092461" cy="1996569"/>
              <a:chOff x="8058345" y="1426490"/>
              <a:chExt cx="2250442" cy="2147310"/>
            </a:xfrm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986DE0AB-B32E-47C6-B654-76956610353A}"/>
                  </a:ext>
                </a:extLst>
              </p:cNvPr>
              <p:cNvSpPr/>
              <p:nvPr/>
            </p:nvSpPr>
            <p:spPr bwMode="auto">
              <a:xfrm rot="16200000">
                <a:off x="8195022" y="1776516"/>
                <a:ext cx="1999337" cy="1299285"/>
              </a:xfrm>
              <a:custGeom>
                <a:avLst/>
                <a:gdLst>
                  <a:gd name="connsiteX0" fmla="*/ 1999337 w 1999337"/>
                  <a:gd name="connsiteY0" fmla="*/ 296779 h 1299285"/>
                  <a:gd name="connsiteX1" fmla="*/ 1999336 w 1999337"/>
                  <a:gd name="connsiteY1" fmla="*/ 849063 h 1299285"/>
                  <a:gd name="connsiteX2" fmla="*/ 1999337 w 1999337"/>
                  <a:gd name="connsiteY2" fmla="*/ 849063 h 1299285"/>
                  <a:gd name="connsiteX3" fmla="*/ 1999337 w 1999337"/>
                  <a:gd name="connsiteY3" fmla="*/ 937971 h 1299285"/>
                  <a:gd name="connsiteX4" fmla="*/ 1910430 w 1999337"/>
                  <a:gd name="connsiteY4" fmla="*/ 1026877 h 1299285"/>
                  <a:gd name="connsiteX5" fmla="*/ 1881012 w 1999337"/>
                  <a:gd name="connsiteY5" fmla="*/ 1026877 h 1299285"/>
                  <a:gd name="connsiteX6" fmla="*/ 1792105 w 1999337"/>
                  <a:gd name="connsiteY6" fmla="*/ 937971 h 1299285"/>
                  <a:gd name="connsiteX7" fmla="*/ 1792105 w 1999337"/>
                  <a:gd name="connsiteY7" fmla="*/ 849063 h 1299285"/>
                  <a:gd name="connsiteX8" fmla="*/ 1792566 w 1999337"/>
                  <a:gd name="connsiteY8" fmla="*/ 849063 h 1299285"/>
                  <a:gd name="connsiteX9" fmla="*/ 1791794 w 1999337"/>
                  <a:gd name="connsiteY9" fmla="*/ 845241 h 1299285"/>
                  <a:gd name="connsiteX10" fmla="*/ 1791795 w 1999337"/>
                  <a:gd name="connsiteY10" fmla="*/ 429361 h 1299285"/>
                  <a:gd name="connsiteX11" fmla="*/ 1770734 w 1999337"/>
                  <a:gd name="connsiteY11" fmla="*/ 429361 h 1299285"/>
                  <a:gd name="connsiteX12" fmla="*/ 1770734 w 1999337"/>
                  <a:gd name="connsiteY12" fmla="*/ 980259 h 1299285"/>
                  <a:gd name="connsiteX13" fmla="*/ 1724115 w 1999337"/>
                  <a:gd name="connsiteY13" fmla="*/ 1026879 h 1299285"/>
                  <a:gd name="connsiteX14" fmla="*/ 1724116 w 1999337"/>
                  <a:gd name="connsiteY14" fmla="*/ 1026877 h 1299285"/>
                  <a:gd name="connsiteX15" fmla="*/ 1677497 w 1999337"/>
                  <a:gd name="connsiteY15" fmla="*/ 980259 h 1299285"/>
                  <a:gd name="connsiteX16" fmla="*/ 1677497 w 1999337"/>
                  <a:gd name="connsiteY16" fmla="*/ 941927 h 1299285"/>
                  <a:gd name="connsiteX17" fmla="*/ 1629648 w 1999337"/>
                  <a:gd name="connsiteY17" fmla="*/ 1025969 h 1299285"/>
                  <a:gd name="connsiteX18" fmla="*/ 1171477 w 1999337"/>
                  <a:gd name="connsiteY18" fmla="*/ 1258211 h 1299285"/>
                  <a:gd name="connsiteX19" fmla="*/ 1130843 w 1999337"/>
                  <a:gd name="connsiteY19" fmla="*/ 1255645 h 1299285"/>
                  <a:gd name="connsiteX20" fmla="*/ 1089944 w 1999337"/>
                  <a:gd name="connsiteY20" fmla="*/ 1283705 h 1299285"/>
                  <a:gd name="connsiteX21" fmla="*/ 950451 w 1999337"/>
                  <a:gd name="connsiteY21" fmla="*/ 1291207 h 1299285"/>
                  <a:gd name="connsiteX22" fmla="*/ 806697 w 1999337"/>
                  <a:gd name="connsiteY22" fmla="*/ 1159103 h 1299285"/>
                  <a:gd name="connsiteX23" fmla="*/ 806965 w 1999337"/>
                  <a:gd name="connsiteY23" fmla="*/ 1134735 h 1299285"/>
                  <a:gd name="connsiteX24" fmla="*/ 728580 w 1999337"/>
                  <a:gd name="connsiteY24" fmla="*/ 1095624 h 1299285"/>
                  <a:gd name="connsiteX25" fmla="*/ 516608 w 1999337"/>
                  <a:gd name="connsiteY25" fmla="*/ 858992 h 1299285"/>
                  <a:gd name="connsiteX26" fmla="*/ 488466 w 1999337"/>
                  <a:gd name="connsiteY26" fmla="*/ 775654 h 1299285"/>
                  <a:gd name="connsiteX27" fmla="*/ 334722 w 1999337"/>
                  <a:gd name="connsiteY27" fmla="*/ 800164 h 1299285"/>
                  <a:gd name="connsiteX28" fmla="*/ 334722 w 1999337"/>
                  <a:gd name="connsiteY28" fmla="*/ 996304 h 1299285"/>
                  <a:gd name="connsiteX29" fmla="*/ 167361 w 1999337"/>
                  <a:gd name="connsiteY29" fmla="*/ 1163665 h 1299285"/>
                  <a:gd name="connsiteX30" fmla="*/ 0 w 1999337"/>
                  <a:gd name="connsiteY30" fmla="*/ 1163665 h 1299285"/>
                  <a:gd name="connsiteX31" fmla="*/ 1 w 1999337"/>
                  <a:gd name="connsiteY31" fmla="*/ 135618 h 1299285"/>
                  <a:gd name="connsiteX32" fmla="*/ 167362 w 1999337"/>
                  <a:gd name="connsiteY32" fmla="*/ 135618 h 1299285"/>
                  <a:gd name="connsiteX33" fmla="*/ 334723 w 1999337"/>
                  <a:gd name="connsiteY33" fmla="*/ 302980 h 1299285"/>
                  <a:gd name="connsiteX34" fmla="*/ 334722 w 1999337"/>
                  <a:gd name="connsiteY34" fmla="*/ 499120 h 1299285"/>
                  <a:gd name="connsiteX35" fmla="*/ 488466 w 1999337"/>
                  <a:gd name="connsiteY35" fmla="*/ 523630 h 1299285"/>
                  <a:gd name="connsiteX36" fmla="*/ 516608 w 1999337"/>
                  <a:gd name="connsiteY36" fmla="*/ 440292 h 1299285"/>
                  <a:gd name="connsiteX37" fmla="*/ 728580 w 1999337"/>
                  <a:gd name="connsiteY37" fmla="*/ 203659 h 1299285"/>
                  <a:gd name="connsiteX38" fmla="*/ 806965 w 1999337"/>
                  <a:gd name="connsiteY38" fmla="*/ 164548 h 1299285"/>
                  <a:gd name="connsiteX39" fmla="*/ 806697 w 1999337"/>
                  <a:gd name="connsiteY39" fmla="*/ 140181 h 1299285"/>
                  <a:gd name="connsiteX40" fmla="*/ 950451 w 1999337"/>
                  <a:gd name="connsiteY40" fmla="*/ 8077 h 1299285"/>
                  <a:gd name="connsiteX41" fmla="*/ 1089944 w 1999337"/>
                  <a:gd name="connsiteY41" fmla="*/ 15580 h 1299285"/>
                  <a:gd name="connsiteX42" fmla="*/ 1121264 w 1999337"/>
                  <a:gd name="connsiteY42" fmla="*/ 37067 h 1299285"/>
                  <a:gd name="connsiteX43" fmla="*/ 1171478 w 1999337"/>
                  <a:gd name="connsiteY43" fmla="*/ 32843 h 1299285"/>
                  <a:gd name="connsiteX44" fmla="*/ 1629648 w 1999337"/>
                  <a:gd name="connsiteY44" fmla="*/ 265086 h 1299285"/>
                  <a:gd name="connsiteX45" fmla="*/ 1677798 w 1999337"/>
                  <a:gd name="connsiteY45" fmla="*/ 349657 h 1299285"/>
                  <a:gd name="connsiteX46" fmla="*/ 1677798 w 1999337"/>
                  <a:gd name="connsiteY46" fmla="*/ 340455 h 1299285"/>
                  <a:gd name="connsiteX47" fmla="*/ 1766705 w 1999337"/>
                  <a:gd name="connsiteY47" fmla="*/ 251547 h 1299285"/>
                  <a:gd name="connsiteX48" fmla="*/ 1796123 w 1999337"/>
                  <a:gd name="connsiteY48" fmla="*/ 251547 h 1299285"/>
                  <a:gd name="connsiteX49" fmla="*/ 1885030 w 1999337"/>
                  <a:gd name="connsiteY49" fmla="*/ 340455 h 1299285"/>
                  <a:gd name="connsiteX50" fmla="*/ 1885030 w 1999337"/>
                  <a:gd name="connsiteY50" fmla="*/ 351801 h 1299285"/>
                  <a:gd name="connsiteX51" fmla="*/ 1885033 w 1999337"/>
                  <a:gd name="connsiteY51" fmla="*/ 351801 h 1299285"/>
                  <a:gd name="connsiteX52" fmla="*/ 1885033 w 1999337"/>
                  <a:gd name="connsiteY52" fmla="*/ 845243 h 1299285"/>
                  <a:gd name="connsiteX53" fmla="*/ 1906099 w 1999337"/>
                  <a:gd name="connsiteY53" fmla="*/ 849063 h 1299285"/>
                  <a:gd name="connsiteX54" fmla="*/ 1906099 w 1999337"/>
                  <a:gd name="connsiteY54" fmla="*/ 296779 h 1299285"/>
                  <a:gd name="connsiteX55" fmla="*/ 1952718 w 1999337"/>
                  <a:gd name="connsiteY55" fmla="*/ 250158 h 1299285"/>
                  <a:gd name="connsiteX56" fmla="*/ 1999337 w 1999337"/>
                  <a:gd name="connsiteY56" fmla="*/ 296779 h 1299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1999337" h="1299285">
                    <a:moveTo>
                      <a:pt x="1999337" y="296779"/>
                    </a:moveTo>
                    <a:cubicBezTo>
                      <a:pt x="1999337" y="480873"/>
                      <a:pt x="1999336" y="664969"/>
                      <a:pt x="1999336" y="849063"/>
                    </a:cubicBezTo>
                    <a:lnTo>
                      <a:pt x="1999337" y="849063"/>
                    </a:lnTo>
                    <a:lnTo>
                      <a:pt x="1999337" y="937971"/>
                    </a:lnTo>
                    <a:cubicBezTo>
                      <a:pt x="1999337" y="987073"/>
                      <a:pt x="1959532" y="1026877"/>
                      <a:pt x="1910430" y="1026877"/>
                    </a:cubicBezTo>
                    <a:lnTo>
                      <a:pt x="1881012" y="1026877"/>
                    </a:lnTo>
                    <a:cubicBezTo>
                      <a:pt x="1831910" y="1026877"/>
                      <a:pt x="1792105" y="987073"/>
                      <a:pt x="1792105" y="937971"/>
                    </a:cubicBezTo>
                    <a:lnTo>
                      <a:pt x="1792105" y="849063"/>
                    </a:lnTo>
                    <a:lnTo>
                      <a:pt x="1792566" y="849063"/>
                    </a:lnTo>
                    <a:lnTo>
                      <a:pt x="1791794" y="845241"/>
                    </a:lnTo>
                    <a:cubicBezTo>
                      <a:pt x="1791794" y="706615"/>
                      <a:pt x="1791795" y="567989"/>
                      <a:pt x="1791795" y="429361"/>
                    </a:cubicBezTo>
                    <a:lnTo>
                      <a:pt x="1770734" y="429361"/>
                    </a:lnTo>
                    <a:lnTo>
                      <a:pt x="1770734" y="980259"/>
                    </a:lnTo>
                    <a:cubicBezTo>
                      <a:pt x="1770734" y="1006007"/>
                      <a:pt x="1749862" y="1026879"/>
                      <a:pt x="1724115" y="1026879"/>
                    </a:cubicBezTo>
                    <a:lnTo>
                      <a:pt x="1724116" y="1026877"/>
                    </a:lnTo>
                    <a:cubicBezTo>
                      <a:pt x="1698369" y="1026877"/>
                      <a:pt x="1677497" y="1006005"/>
                      <a:pt x="1677497" y="980259"/>
                    </a:cubicBezTo>
                    <a:lnTo>
                      <a:pt x="1677497" y="941927"/>
                    </a:lnTo>
                    <a:lnTo>
                      <a:pt x="1629648" y="1025969"/>
                    </a:lnTo>
                    <a:cubicBezTo>
                      <a:pt x="1530354" y="1166087"/>
                      <a:pt x="1362201" y="1258211"/>
                      <a:pt x="1171477" y="1258211"/>
                    </a:cubicBezTo>
                    <a:lnTo>
                      <a:pt x="1130843" y="1255645"/>
                    </a:lnTo>
                    <a:lnTo>
                      <a:pt x="1089944" y="1283705"/>
                    </a:lnTo>
                    <a:cubicBezTo>
                      <a:pt x="1050184" y="1300780"/>
                      <a:pt x="1000544" y="1304630"/>
                      <a:pt x="950451" y="1291207"/>
                    </a:cubicBezTo>
                    <a:cubicBezTo>
                      <a:pt x="875310" y="1271073"/>
                      <a:pt x="820487" y="1217794"/>
                      <a:pt x="806697" y="1159103"/>
                    </a:cubicBezTo>
                    <a:lnTo>
                      <a:pt x="806965" y="1134735"/>
                    </a:lnTo>
                    <a:lnTo>
                      <a:pt x="728580" y="1095624"/>
                    </a:lnTo>
                    <a:cubicBezTo>
                      <a:pt x="635203" y="1037632"/>
                      <a:pt x="561017" y="955511"/>
                      <a:pt x="516608" y="858992"/>
                    </a:cubicBezTo>
                    <a:lnTo>
                      <a:pt x="488466" y="775654"/>
                    </a:lnTo>
                    <a:lnTo>
                      <a:pt x="334722" y="800164"/>
                    </a:lnTo>
                    <a:lnTo>
                      <a:pt x="334722" y="996304"/>
                    </a:lnTo>
                    <a:cubicBezTo>
                      <a:pt x="334722" y="1088735"/>
                      <a:pt x="259792" y="1163665"/>
                      <a:pt x="167361" y="1163665"/>
                    </a:cubicBezTo>
                    <a:lnTo>
                      <a:pt x="0" y="1163665"/>
                    </a:lnTo>
                    <a:lnTo>
                      <a:pt x="1" y="135618"/>
                    </a:lnTo>
                    <a:lnTo>
                      <a:pt x="167362" y="135618"/>
                    </a:lnTo>
                    <a:cubicBezTo>
                      <a:pt x="259793" y="135618"/>
                      <a:pt x="334723" y="210548"/>
                      <a:pt x="334723" y="302980"/>
                    </a:cubicBezTo>
                    <a:lnTo>
                      <a:pt x="334722" y="499120"/>
                    </a:lnTo>
                    <a:lnTo>
                      <a:pt x="488466" y="523630"/>
                    </a:lnTo>
                    <a:lnTo>
                      <a:pt x="516608" y="440292"/>
                    </a:lnTo>
                    <a:cubicBezTo>
                      <a:pt x="561017" y="343773"/>
                      <a:pt x="635203" y="261652"/>
                      <a:pt x="728580" y="203659"/>
                    </a:cubicBezTo>
                    <a:lnTo>
                      <a:pt x="806965" y="164548"/>
                    </a:lnTo>
                    <a:lnTo>
                      <a:pt x="806697" y="140181"/>
                    </a:lnTo>
                    <a:cubicBezTo>
                      <a:pt x="820487" y="81490"/>
                      <a:pt x="875310" y="28211"/>
                      <a:pt x="950451" y="8077"/>
                    </a:cubicBezTo>
                    <a:cubicBezTo>
                      <a:pt x="1000545" y="-5345"/>
                      <a:pt x="1050184" y="-1495"/>
                      <a:pt x="1089944" y="15580"/>
                    </a:cubicBezTo>
                    <a:lnTo>
                      <a:pt x="1121264" y="37067"/>
                    </a:lnTo>
                    <a:lnTo>
                      <a:pt x="1171478" y="32843"/>
                    </a:lnTo>
                    <a:cubicBezTo>
                      <a:pt x="1362201" y="32843"/>
                      <a:pt x="1530354" y="124967"/>
                      <a:pt x="1629648" y="265086"/>
                    </a:cubicBezTo>
                    <a:lnTo>
                      <a:pt x="1677798" y="349657"/>
                    </a:lnTo>
                    <a:lnTo>
                      <a:pt x="1677798" y="340455"/>
                    </a:lnTo>
                    <a:cubicBezTo>
                      <a:pt x="1677798" y="291353"/>
                      <a:pt x="1717603" y="251547"/>
                      <a:pt x="1766705" y="251547"/>
                    </a:cubicBezTo>
                    <a:lnTo>
                      <a:pt x="1796123" y="251547"/>
                    </a:lnTo>
                    <a:cubicBezTo>
                      <a:pt x="1845225" y="251547"/>
                      <a:pt x="1885030" y="291353"/>
                      <a:pt x="1885030" y="340455"/>
                    </a:cubicBezTo>
                    <a:lnTo>
                      <a:pt x="1885030" y="351801"/>
                    </a:lnTo>
                    <a:lnTo>
                      <a:pt x="1885033" y="351801"/>
                    </a:lnTo>
                    <a:lnTo>
                      <a:pt x="1885033" y="845243"/>
                    </a:lnTo>
                    <a:lnTo>
                      <a:pt x="1906099" y="849063"/>
                    </a:lnTo>
                    <a:lnTo>
                      <a:pt x="1906099" y="296779"/>
                    </a:lnTo>
                    <a:cubicBezTo>
                      <a:pt x="1906099" y="271031"/>
                      <a:pt x="1926971" y="250158"/>
                      <a:pt x="1952718" y="250158"/>
                    </a:cubicBezTo>
                    <a:cubicBezTo>
                      <a:pt x="1978465" y="250158"/>
                      <a:pt x="1999337" y="271031"/>
                      <a:pt x="1999337" y="296779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四角形: 上の 2 つの角を丸める 18">
                <a:extLst>
                  <a:ext uri="{FF2B5EF4-FFF2-40B4-BE49-F238E27FC236}">
                    <a16:creationId xmlns:a16="http://schemas.microsoft.com/office/drawing/2014/main" id="{440F0664-E27C-4103-967E-C3F133E84652}"/>
                  </a:ext>
                </a:extLst>
              </p:cNvPr>
              <p:cNvSpPr/>
              <p:nvPr/>
            </p:nvSpPr>
            <p:spPr bwMode="auto">
              <a:xfrm>
                <a:off x="8058345" y="3280291"/>
                <a:ext cx="2250442" cy="293509"/>
              </a:xfrm>
              <a:prstGeom prst="round2Same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BC52BEAF-F3EE-4B0F-9E15-86408C9105A6}"/>
              </a:ext>
            </a:extLst>
          </p:cNvPr>
          <p:cNvGrpSpPr/>
          <p:nvPr/>
        </p:nvGrpSpPr>
        <p:grpSpPr>
          <a:xfrm>
            <a:off x="741637" y="3847558"/>
            <a:ext cx="2508997" cy="2508997"/>
            <a:chOff x="431921" y="3803313"/>
            <a:chExt cx="2735056" cy="2735056"/>
          </a:xfrm>
        </p:grpSpPr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63DBC316-17B8-435C-A04C-34567605AB72}"/>
                </a:ext>
              </a:extLst>
            </p:cNvPr>
            <p:cNvSpPr/>
            <p:nvPr/>
          </p:nvSpPr>
          <p:spPr bwMode="auto">
            <a:xfrm>
              <a:off x="431921" y="3803313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" name="四角形: 角を丸くする 21">
              <a:extLst>
                <a:ext uri="{FF2B5EF4-FFF2-40B4-BE49-F238E27FC236}">
                  <a16:creationId xmlns:a16="http://schemas.microsoft.com/office/drawing/2014/main" id="{61409F21-5693-4AA8-82EF-C628B8822D5E}"/>
                </a:ext>
              </a:extLst>
            </p:cNvPr>
            <p:cNvSpPr/>
            <p:nvPr/>
          </p:nvSpPr>
          <p:spPr bwMode="auto">
            <a:xfrm>
              <a:off x="619500" y="3990892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5881023A-4376-4043-8543-FC65B31BD6E0}"/>
                </a:ext>
              </a:extLst>
            </p:cNvPr>
            <p:cNvSpPr/>
            <p:nvPr/>
          </p:nvSpPr>
          <p:spPr bwMode="auto">
            <a:xfrm>
              <a:off x="510883" y="3882275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09119AE8-CE3B-43C4-853E-3B5E866AA1CA}"/>
                </a:ext>
              </a:extLst>
            </p:cNvPr>
            <p:cNvGrpSpPr/>
            <p:nvPr/>
          </p:nvGrpSpPr>
          <p:grpSpPr>
            <a:xfrm>
              <a:off x="757225" y="4288839"/>
              <a:ext cx="2064794" cy="1770572"/>
              <a:chOff x="3612146" y="1567673"/>
              <a:chExt cx="2363569" cy="2026773"/>
            </a:xfrm>
            <a:solidFill>
              <a:schemeClr val="tx1"/>
            </a:solidFill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6F37B110-E0AD-4F50-A208-DB1EA5825B32}"/>
                  </a:ext>
                </a:extLst>
              </p:cNvPr>
              <p:cNvSpPr/>
              <p:nvPr/>
            </p:nvSpPr>
            <p:spPr bwMode="auto">
              <a:xfrm>
                <a:off x="4176040" y="1842998"/>
                <a:ext cx="1225367" cy="1105070"/>
              </a:xfrm>
              <a:custGeom>
                <a:avLst/>
                <a:gdLst>
                  <a:gd name="connsiteX0" fmla="*/ 526757 w 1225367"/>
                  <a:gd name="connsiteY0" fmla="*/ 0 h 1105070"/>
                  <a:gd name="connsiteX1" fmla="*/ 612684 w 1225367"/>
                  <a:gd name="connsiteY1" fmla="*/ 9086 h 1105070"/>
                  <a:gd name="connsiteX2" fmla="*/ 698610 w 1225367"/>
                  <a:gd name="connsiteY2" fmla="*/ 0 h 1105070"/>
                  <a:gd name="connsiteX3" fmla="*/ 1225367 w 1225367"/>
                  <a:gd name="connsiteY3" fmla="*/ 552535 h 1105070"/>
                  <a:gd name="connsiteX4" fmla="*/ 698610 w 1225367"/>
                  <a:gd name="connsiteY4" fmla="*/ 1105070 h 1105070"/>
                  <a:gd name="connsiteX5" fmla="*/ 612684 w 1225367"/>
                  <a:gd name="connsiteY5" fmla="*/ 1095984 h 1105070"/>
                  <a:gd name="connsiteX6" fmla="*/ 526757 w 1225367"/>
                  <a:gd name="connsiteY6" fmla="*/ 1105070 h 1105070"/>
                  <a:gd name="connsiteX7" fmla="*/ 0 w 1225367"/>
                  <a:gd name="connsiteY7" fmla="*/ 552535 h 1105070"/>
                  <a:gd name="connsiteX8" fmla="*/ 526757 w 1225367"/>
                  <a:gd name="connsiteY8" fmla="*/ 0 h 1105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5367" h="1105070">
                    <a:moveTo>
                      <a:pt x="526757" y="0"/>
                    </a:moveTo>
                    <a:lnTo>
                      <a:pt x="612684" y="9086"/>
                    </a:lnTo>
                    <a:lnTo>
                      <a:pt x="698610" y="0"/>
                    </a:lnTo>
                    <a:cubicBezTo>
                      <a:pt x="989530" y="0"/>
                      <a:pt x="1225367" y="247378"/>
                      <a:pt x="1225367" y="552535"/>
                    </a:cubicBezTo>
                    <a:cubicBezTo>
                      <a:pt x="1225367" y="857692"/>
                      <a:pt x="989530" y="1105070"/>
                      <a:pt x="698610" y="1105070"/>
                    </a:cubicBezTo>
                    <a:lnTo>
                      <a:pt x="612684" y="1095984"/>
                    </a:lnTo>
                    <a:lnTo>
                      <a:pt x="526757" y="1105070"/>
                    </a:lnTo>
                    <a:cubicBezTo>
                      <a:pt x="235837" y="1105070"/>
                      <a:pt x="0" y="857692"/>
                      <a:pt x="0" y="552535"/>
                    </a:cubicBezTo>
                    <a:cubicBezTo>
                      <a:pt x="0" y="247378"/>
                      <a:pt x="235837" y="0"/>
                      <a:pt x="52675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D2D85376-E195-4666-AD5A-5A7246648A79}"/>
                  </a:ext>
                </a:extLst>
              </p:cNvPr>
              <p:cNvSpPr/>
              <p:nvPr/>
            </p:nvSpPr>
            <p:spPr bwMode="auto">
              <a:xfrm rot="16200000" flipH="1">
                <a:off x="3831578" y="1450308"/>
                <a:ext cx="1924706" cy="2363569"/>
              </a:xfrm>
              <a:custGeom>
                <a:avLst/>
                <a:gdLst>
                  <a:gd name="connsiteX0" fmla="*/ 1400178 w 1924706"/>
                  <a:gd name="connsiteY0" fmla="*/ 2084691 h 2363569"/>
                  <a:gd name="connsiteX1" fmla="*/ 1400178 w 1924706"/>
                  <a:gd name="connsiteY1" fmla="*/ 2147453 h 2363569"/>
                  <a:gd name="connsiteX2" fmla="*/ 1662442 w 1924706"/>
                  <a:gd name="connsiteY2" fmla="*/ 2147453 h 2363569"/>
                  <a:gd name="connsiteX3" fmla="*/ 1924706 w 1924706"/>
                  <a:gd name="connsiteY3" fmla="*/ 2147453 h 2363569"/>
                  <a:gd name="connsiteX4" fmla="*/ 1924706 w 1924706"/>
                  <a:gd name="connsiteY4" fmla="*/ 2096531 h 2363569"/>
                  <a:gd name="connsiteX5" fmla="*/ 1914368 w 1924706"/>
                  <a:gd name="connsiteY5" fmla="*/ 2106011 h 2363569"/>
                  <a:gd name="connsiteX6" fmla="*/ 1662443 w 1924706"/>
                  <a:gd name="connsiteY6" fmla="*/ 2090610 h 2363569"/>
                  <a:gd name="connsiteX7" fmla="*/ 1410518 w 1924706"/>
                  <a:gd name="connsiteY7" fmla="*/ 2075209 h 2363569"/>
                  <a:gd name="connsiteX8" fmla="*/ 1400178 w 1924706"/>
                  <a:gd name="connsiteY8" fmla="*/ 1979979 h 2363569"/>
                  <a:gd name="connsiteX9" fmla="*/ 1400178 w 1924706"/>
                  <a:gd name="connsiteY9" fmla="*/ 2042741 h 2363569"/>
                  <a:gd name="connsiteX10" fmla="*/ 1662442 w 1924706"/>
                  <a:gd name="connsiteY10" fmla="*/ 2042741 h 2363569"/>
                  <a:gd name="connsiteX11" fmla="*/ 1924706 w 1924706"/>
                  <a:gd name="connsiteY11" fmla="*/ 2042741 h 2363569"/>
                  <a:gd name="connsiteX12" fmla="*/ 1924706 w 1924706"/>
                  <a:gd name="connsiteY12" fmla="*/ 1991819 h 2363569"/>
                  <a:gd name="connsiteX13" fmla="*/ 1914368 w 1924706"/>
                  <a:gd name="connsiteY13" fmla="*/ 2001299 h 2363569"/>
                  <a:gd name="connsiteX14" fmla="*/ 1662443 w 1924706"/>
                  <a:gd name="connsiteY14" fmla="*/ 1985898 h 2363569"/>
                  <a:gd name="connsiteX15" fmla="*/ 1410518 w 1924706"/>
                  <a:gd name="connsiteY15" fmla="*/ 1970497 h 2363569"/>
                  <a:gd name="connsiteX16" fmla="*/ 1400178 w 1924706"/>
                  <a:gd name="connsiteY16" fmla="*/ 1875268 h 2363569"/>
                  <a:gd name="connsiteX17" fmla="*/ 1400178 w 1924706"/>
                  <a:gd name="connsiteY17" fmla="*/ 1938030 h 2363569"/>
                  <a:gd name="connsiteX18" fmla="*/ 1662442 w 1924706"/>
                  <a:gd name="connsiteY18" fmla="*/ 1938030 h 2363569"/>
                  <a:gd name="connsiteX19" fmla="*/ 1924706 w 1924706"/>
                  <a:gd name="connsiteY19" fmla="*/ 1938030 h 2363569"/>
                  <a:gd name="connsiteX20" fmla="*/ 1924706 w 1924706"/>
                  <a:gd name="connsiteY20" fmla="*/ 1887107 h 2363569"/>
                  <a:gd name="connsiteX21" fmla="*/ 1914368 w 1924706"/>
                  <a:gd name="connsiteY21" fmla="*/ 1896587 h 2363569"/>
                  <a:gd name="connsiteX22" fmla="*/ 1662443 w 1924706"/>
                  <a:gd name="connsiteY22" fmla="*/ 1881187 h 2363569"/>
                  <a:gd name="connsiteX23" fmla="*/ 1410518 w 1924706"/>
                  <a:gd name="connsiteY23" fmla="*/ 1865786 h 2363569"/>
                  <a:gd name="connsiteX24" fmla="*/ 1400176 w 1924706"/>
                  <a:gd name="connsiteY24" fmla="*/ 438665 h 2363569"/>
                  <a:gd name="connsiteX25" fmla="*/ 1400176 w 1924706"/>
                  <a:gd name="connsiteY25" fmla="*/ 501427 h 2363569"/>
                  <a:gd name="connsiteX26" fmla="*/ 1410516 w 1924706"/>
                  <a:gd name="connsiteY26" fmla="*/ 510909 h 2363569"/>
                  <a:gd name="connsiteX27" fmla="*/ 1662441 w 1924706"/>
                  <a:gd name="connsiteY27" fmla="*/ 495508 h 2363569"/>
                  <a:gd name="connsiteX28" fmla="*/ 1914366 w 1924706"/>
                  <a:gd name="connsiteY28" fmla="*/ 480107 h 2363569"/>
                  <a:gd name="connsiteX29" fmla="*/ 1924704 w 1924706"/>
                  <a:gd name="connsiteY29" fmla="*/ 489587 h 2363569"/>
                  <a:gd name="connsiteX30" fmla="*/ 1924704 w 1924706"/>
                  <a:gd name="connsiteY30" fmla="*/ 438665 h 2363569"/>
                  <a:gd name="connsiteX31" fmla="*/ 1662440 w 1924706"/>
                  <a:gd name="connsiteY31" fmla="*/ 438665 h 2363569"/>
                  <a:gd name="connsiteX32" fmla="*/ 1400176 w 1924706"/>
                  <a:gd name="connsiteY32" fmla="*/ 438665 h 2363569"/>
                  <a:gd name="connsiteX33" fmla="*/ 1400176 w 1924706"/>
                  <a:gd name="connsiteY33" fmla="*/ 333953 h 2363569"/>
                  <a:gd name="connsiteX34" fmla="*/ 1400176 w 1924706"/>
                  <a:gd name="connsiteY34" fmla="*/ 396715 h 2363569"/>
                  <a:gd name="connsiteX35" fmla="*/ 1410516 w 1924706"/>
                  <a:gd name="connsiteY35" fmla="*/ 406197 h 2363569"/>
                  <a:gd name="connsiteX36" fmla="*/ 1662441 w 1924706"/>
                  <a:gd name="connsiteY36" fmla="*/ 390797 h 2363569"/>
                  <a:gd name="connsiteX37" fmla="*/ 1914366 w 1924706"/>
                  <a:gd name="connsiteY37" fmla="*/ 375396 h 2363569"/>
                  <a:gd name="connsiteX38" fmla="*/ 1924704 w 1924706"/>
                  <a:gd name="connsiteY38" fmla="*/ 384876 h 2363569"/>
                  <a:gd name="connsiteX39" fmla="*/ 1924704 w 1924706"/>
                  <a:gd name="connsiteY39" fmla="*/ 333953 h 2363569"/>
                  <a:gd name="connsiteX40" fmla="*/ 1662440 w 1924706"/>
                  <a:gd name="connsiteY40" fmla="*/ 333953 h 2363569"/>
                  <a:gd name="connsiteX41" fmla="*/ 1400176 w 1924706"/>
                  <a:gd name="connsiteY41" fmla="*/ 333953 h 2363569"/>
                  <a:gd name="connsiteX42" fmla="*/ 1400176 w 1924706"/>
                  <a:gd name="connsiteY42" fmla="*/ 229241 h 2363569"/>
                  <a:gd name="connsiteX43" fmla="*/ 1400176 w 1924706"/>
                  <a:gd name="connsiteY43" fmla="*/ 292003 h 2363569"/>
                  <a:gd name="connsiteX44" fmla="*/ 1410516 w 1924706"/>
                  <a:gd name="connsiteY44" fmla="*/ 301485 h 2363569"/>
                  <a:gd name="connsiteX45" fmla="*/ 1662441 w 1924706"/>
                  <a:gd name="connsiteY45" fmla="*/ 286085 h 2363569"/>
                  <a:gd name="connsiteX46" fmla="*/ 1914366 w 1924706"/>
                  <a:gd name="connsiteY46" fmla="*/ 270684 h 2363569"/>
                  <a:gd name="connsiteX47" fmla="*/ 1924704 w 1924706"/>
                  <a:gd name="connsiteY47" fmla="*/ 280164 h 2363569"/>
                  <a:gd name="connsiteX48" fmla="*/ 1924704 w 1924706"/>
                  <a:gd name="connsiteY48" fmla="*/ 229241 h 2363569"/>
                  <a:gd name="connsiteX49" fmla="*/ 1662440 w 1924706"/>
                  <a:gd name="connsiteY49" fmla="*/ 229241 h 2363569"/>
                  <a:gd name="connsiteX50" fmla="*/ 1400176 w 1924706"/>
                  <a:gd name="connsiteY50" fmla="*/ 229241 h 2363569"/>
                  <a:gd name="connsiteX51" fmla="*/ 742508 w 1924706"/>
                  <a:gd name="connsiteY51" fmla="*/ 2271902 h 2363569"/>
                  <a:gd name="connsiteX52" fmla="*/ 742508 w 1924706"/>
                  <a:gd name="connsiteY52" fmla="*/ 2334664 h 2363569"/>
                  <a:gd name="connsiteX53" fmla="*/ 1004772 w 1924706"/>
                  <a:gd name="connsiteY53" fmla="*/ 2334664 h 2363569"/>
                  <a:gd name="connsiteX54" fmla="*/ 1267035 w 1924706"/>
                  <a:gd name="connsiteY54" fmla="*/ 2334664 h 2363569"/>
                  <a:gd name="connsiteX55" fmla="*/ 1267035 w 1924706"/>
                  <a:gd name="connsiteY55" fmla="*/ 2283742 h 2363569"/>
                  <a:gd name="connsiteX56" fmla="*/ 1256697 w 1924706"/>
                  <a:gd name="connsiteY56" fmla="*/ 2293222 h 2363569"/>
                  <a:gd name="connsiteX57" fmla="*/ 1004772 w 1924706"/>
                  <a:gd name="connsiteY57" fmla="*/ 2277821 h 2363569"/>
                  <a:gd name="connsiteX58" fmla="*/ 752849 w 1924706"/>
                  <a:gd name="connsiteY58" fmla="*/ 2262421 h 2363569"/>
                  <a:gd name="connsiteX59" fmla="*/ 742508 w 1924706"/>
                  <a:gd name="connsiteY59" fmla="*/ 2167191 h 2363569"/>
                  <a:gd name="connsiteX60" fmla="*/ 742508 w 1924706"/>
                  <a:gd name="connsiteY60" fmla="*/ 2229953 h 2363569"/>
                  <a:gd name="connsiteX61" fmla="*/ 1004772 w 1924706"/>
                  <a:gd name="connsiteY61" fmla="*/ 2229953 h 2363569"/>
                  <a:gd name="connsiteX62" fmla="*/ 1267035 w 1924706"/>
                  <a:gd name="connsiteY62" fmla="*/ 2229953 h 2363569"/>
                  <a:gd name="connsiteX63" fmla="*/ 1267035 w 1924706"/>
                  <a:gd name="connsiteY63" fmla="*/ 2179030 h 2363569"/>
                  <a:gd name="connsiteX64" fmla="*/ 1256697 w 1924706"/>
                  <a:gd name="connsiteY64" fmla="*/ 2188510 h 2363569"/>
                  <a:gd name="connsiteX65" fmla="*/ 1004772 w 1924706"/>
                  <a:gd name="connsiteY65" fmla="*/ 2173109 h 2363569"/>
                  <a:gd name="connsiteX66" fmla="*/ 752849 w 1924706"/>
                  <a:gd name="connsiteY66" fmla="*/ 2157709 h 2363569"/>
                  <a:gd name="connsiteX67" fmla="*/ 742508 w 1924706"/>
                  <a:gd name="connsiteY67" fmla="*/ 2062479 h 2363569"/>
                  <a:gd name="connsiteX68" fmla="*/ 742508 w 1924706"/>
                  <a:gd name="connsiteY68" fmla="*/ 2125241 h 2363569"/>
                  <a:gd name="connsiteX69" fmla="*/ 1004772 w 1924706"/>
                  <a:gd name="connsiteY69" fmla="*/ 2125241 h 2363569"/>
                  <a:gd name="connsiteX70" fmla="*/ 1267035 w 1924706"/>
                  <a:gd name="connsiteY70" fmla="*/ 2125241 h 2363569"/>
                  <a:gd name="connsiteX71" fmla="*/ 1267035 w 1924706"/>
                  <a:gd name="connsiteY71" fmla="*/ 2074319 h 2363569"/>
                  <a:gd name="connsiteX72" fmla="*/ 1256697 w 1924706"/>
                  <a:gd name="connsiteY72" fmla="*/ 2083799 h 2363569"/>
                  <a:gd name="connsiteX73" fmla="*/ 1004772 w 1924706"/>
                  <a:gd name="connsiteY73" fmla="*/ 2068398 h 2363569"/>
                  <a:gd name="connsiteX74" fmla="*/ 752849 w 1924706"/>
                  <a:gd name="connsiteY74" fmla="*/ 2052997 h 2363569"/>
                  <a:gd name="connsiteX75" fmla="*/ 742507 w 1924706"/>
                  <a:gd name="connsiteY75" fmla="*/ 238328 h 2363569"/>
                  <a:gd name="connsiteX76" fmla="*/ 742507 w 1924706"/>
                  <a:gd name="connsiteY76" fmla="*/ 301090 h 2363569"/>
                  <a:gd name="connsiteX77" fmla="*/ 752847 w 1924706"/>
                  <a:gd name="connsiteY77" fmla="*/ 310572 h 2363569"/>
                  <a:gd name="connsiteX78" fmla="*/ 1004771 w 1924706"/>
                  <a:gd name="connsiteY78" fmla="*/ 295171 h 2363569"/>
                  <a:gd name="connsiteX79" fmla="*/ 1256696 w 1924706"/>
                  <a:gd name="connsiteY79" fmla="*/ 279770 h 2363569"/>
                  <a:gd name="connsiteX80" fmla="*/ 1267035 w 1924706"/>
                  <a:gd name="connsiteY80" fmla="*/ 289250 h 2363569"/>
                  <a:gd name="connsiteX81" fmla="*/ 1267035 w 1924706"/>
                  <a:gd name="connsiteY81" fmla="*/ 238328 h 2363569"/>
                  <a:gd name="connsiteX82" fmla="*/ 1004771 w 1924706"/>
                  <a:gd name="connsiteY82" fmla="*/ 238328 h 2363569"/>
                  <a:gd name="connsiteX83" fmla="*/ 742507 w 1924706"/>
                  <a:gd name="connsiteY83" fmla="*/ 238328 h 2363569"/>
                  <a:gd name="connsiteX84" fmla="*/ 742507 w 1924706"/>
                  <a:gd name="connsiteY84" fmla="*/ 133616 h 2363569"/>
                  <a:gd name="connsiteX85" fmla="*/ 742507 w 1924706"/>
                  <a:gd name="connsiteY85" fmla="*/ 196378 h 2363569"/>
                  <a:gd name="connsiteX86" fmla="*/ 752847 w 1924706"/>
                  <a:gd name="connsiteY86" fmla="*/ 205860 h 2363569"/>
                  <a:gd name="connsiteX87" fmla="*/ 1004771 w 1924706"/>
                  <a:gd name="connsiteY87" fmla="*/ 190460 h 2363569"/>
                  <a:gd name="connsiteX88" fmla="*/ 1256696 w 1924706"/>
                  <a:gd name="connsiteY88" fmla="*/ 175059 h 2363569"/>
                  <a:gd name="connsiteX89" fmla="*/ 1267035 w 1924706"/>
                  <a:gd name="connsiteY89" fmla="*/ 184539 h 2363569"/>
                  <a:gd name="connsiteX90" fmla="*/ 1267035 w 1924706"/>
                  <a:gd name="connsiteY90" fmla="*/ 133616 h 2363569"/>
                  <a:gd name="connsiteX91" fmla="*/ 1004771 w 1924706"/>
                  <a:gd name="connsiteY91" fmla="*/ 133616 h 2363569"/>
                  <a:gd name="connsiteX92" fmla="*/ 742507 w 1924706"/>
                  <a:gd name="connsiteY92" fmla="*/ 133616 h 2363569"/>
                  <a:gd name="connsiteX93" fmla="*/ 742507 w 1924706"/>
                  <a:gd name="connsiteY93" fmla="*/ 28904 h 2363569"/>
                  <a:gd name="connsiteX94" fmla="*/ 742507 w 1924706"/>
                  <a:gd name="connsiteY94" fmla="*/ 91666 h 2363569"/>
                  <a:gd name="connsiteX95" fmla="*/ 752847 w 1924706"/>
                  <a:gd name="connsiteY95" fmla="*/ 101148 h 2363569"/>
                  <a:gd name="connsiteX96" fmla="*/ 1004771 w 1924706"/>
                  <a:gd name="connsiteY96" fmla="*/ 85748 h 2363569"/>
                  <a:gd name="connsiteX97" fmla="*/ 1256696 w 1924706"/>
                  <a:gd name="connsiteY97" fmla="*/ 70347 h 2363569"/>
                  <a:gd name="connsiteX98" fmla="*/ 1267035 w 1924706"/>
                  <a:gd name="connsiteY98" fmla="*/ 79827 h 2363569"/>
                  <a:gd name="connsiteX99" fmla="*/ 1267035 w 1924706"/>
                  <a:gd name="connsiteY99" fmla="*/ 28904 h 2363569"/>
                  <a:gd name="connsiteX100" fmla="*/ 1004771 w 1924706"/>
                  <a:gd name="connsiteY100" fmla="*/ 28904 h 2363569"/>
                  <a:gd name="connsiteX101" fmla="*/ 742507 w 1924706"/>
                  <a:gd name="connsiteY101" fmla="*/ 28904 h 2363569"/>
                  <a:gd name="connsiteX102" fmla="*/ 2 w 1924706"/>
                  <a:gd name="connsiteY102" fmla="*/ 2084691 h 2363569"/>
                  <a:gd name="connsiteX103" fmla="*/ 2 w 1924706"/>
                  <a:gd name="connsiteY103" fmla="*/ 2147453 h 2363569"/>
                  <a:gd name="connsiteX104" fmla="*/ 262266 w 1924706"/>
                  <a:gd name="connsiteY104" fmla="*/ 2147453 h 2363569"/>
                  <a:gd name="connsiteX105" fmla="*/ 524530 w 1924706"/>
                  <a:gd name="connsiteY105" fmla="*/ 2147453 h 2363569"/>
                  <a:gd name="connsiteX106" fmla="*/ 524530 w 1924706"/>
                  <a:gd name="connsiteY106" fmla="*/ 2096531 h 2363569"/>
                  <a:gd name="connsiteX107" fmla="*/ 514191 w 1924706"/>
                  <a:gd name="connsiteY107" fmla="*/ 2106011 h 2363569"/>
                  <a:gd name="connsiteX108" fmla="*/ 262267 w 1924706"/>
                  <a:gd name="connsiteY108" fmla="*/ 2090610 h 2363569"/>
                  <a:gd name="connsiteX109" fmla="*/ 10342 w 1924706"/>
                  <a:gd name="connsiteY109" fmla="*/ 2075209 h 2363569"/>
                  <a:gd name="connsiteX110" fmla="*/ 2 w 1924706"/>
                  <a:gd name="connsiteY110" fmla="*/ 1979979 h 2363569"/>
                  <a:gd name="connsiteX111" fmla="*/ 2 w 1924706"/>
                  <a:gd name="connsiteY111" fmla="*/ 2042741 h 2363569"/>
                  <a:gd name="connsiteX112" fmla="*/ 262266 w 1924706"/>
                  <a:gd name="connsiteY112" fmla="*/ 2042741 h 2363569"/>
                  <a:gd name="connsiteX113" fmla="*/ 524530 w 1924706"/>
                  <a:gd name="connsiteY113" fmla="*/ 2042741 h 2363569"/>
                  <a:gd name="connsiteX114" fmla="*/ 524530 w 1924706"/>
                  <a:gd name="connsiteY114" fmla="*/ 1991819 h 2363569"/>
                  <a:gd name="connsiteX115" fmla="*/ 514191 w 1924706"/>
                  <a:gd name="connsiteY115" fmla="*/ 2001299 h 2363569"/>
                  <a:gd name="connsiteX116" fmla="*/ 262267 w 1924706"/>
                  <a:gd name="connsiteY116" fmla="*/ 1985898 h 2363569"/>
                  <a:gd name="connsiteX117" fmla="*/ 10342 w 1924706"/>
                  <a:gd name="connsiteY117" fmla="*/ 1970497 h 2363569"/>
                  <a:gd name="connsiteX118" fmla="*/ 2 w 1924706"/>
                  <a:gd name="connsiteY118" fmla="*/ 1875268 h 2363569"/>
                  <a:gd name="connsiteX119" fmla="*/ 2 w 1924706"/>
                  <a:gd name="connsiteY119" fmla="*/ 1938030 h 2363569"/>
                  <a:gd name="connsiteX120" fmla="*/ 262266 w 1924706"/>
                  <a:gd name="connsiteY120" fmla="*/ 1938030 h 2363569"/>
                  <a:gd name="connsiteX121" fmla="*/ 524530 w 1924706"/>
                  <a:gd name="connsiteY121" fmla="*/ 1938030 h 2363569"/>
                  <a:gd name="connsiteX122" fmla="*/ 524530 w 1924706"/>
                  <a:gd name="connsiteY122" fmla="*/ 1887107 h 2363569"/>
                  <a:gd name="connsiteX123" fmla="*/ 514191 w 1924706"/>
                  <a:gd name="connsiteY123" fmla="*/ 1896587 h 2363569"/>
                  <a:gd name="connsiteX124" fmla="*/ 262267 w 1924706"/>
                  <a:gd name="connsiteY124" fmla="*/ 1881187 h 2363569"/>
                  <a:gd name="connsiteX125" fmla="*/ 10342 w 1924706"/>
                  <a:gd name="connsiteY125" fmla="*/ 1865786 h 2363569"/>
                  <a:gd name="connsiteX126" fmla="*/ 0 w 1924706"/>
                  <a:gd name="connsiteY126" fmla="*/ 438665 h 2363569"/>
                  <a:gd name="connsiteX127" fmla="*/ 0 w 1924706"/>
                  <a:gd name="connsiteY127" fmla="*/ 501427 h 2363569"/>
                  <a:gd name="connsiteX128" fmla="*/ 10340 w 1924706"/>
                  <a:gd name="connsiteY128" fmla="*/ 510909 h 2363569"/>
                  <a:gd name="connsiteX129" fmla="*/ 262265 w 1924706"/>
                  <a:gd name="connsiteY129" fmla="*/ 495508 h 2363569"/>
                  <a:gd name="connsiteX130" fmla="*/ 514189 w 1924706"/>
                  <a:gd name="connsiteY130" fmla="*/ 480107 h 2363569"/>
                  <a:gd name="connsiteX131" fmla="*/ 524528 w 1924706"/>
                  <a:gd name="connsiteY131" fmla="*/ 489587 h 2363569"/>
                  <a:gd name="connsiteX132" fmla="*/ 524528 w 1924706"/>
                  <a:gd name="connsiteY132" fmla="*/ 438665 h 2363569"/>
                  <a:gd name="connsiteX133" fmla="*/ 262264 w 1924706"/>
                  <a:gd name="connsiteY133" fmla="*/ 438665 h 2363569"/>
                  <a:gd name="connsiteX134" fmla="*/ 0 w 1924706"/>
                  <a:gd name="connsiteY134" fmla="*/ 438665 h 2363569"/>
                  <a:gd name="connsiteX135" fmla="*/ 0 w 1924706"/>
                  <a:gd name="connsiteY135" fmla="*/ 333953 h 2363569"/>
                  <a:gd name="connsiteX136" fmla="*/ 0 w 1924706"/>
                  <a:gd name="connsiteY136" fmla="*/ 396715 h 2363569"/>
                  <a:gd name="connsiteX137" fmla="*/ 10340 w 1924706"/>
                  <a:gd name="connsiteY137" fmla="*/ 406197 h 2363569"/>
                  <a:gd name="connsiteX138" fmla="*/ 262265 w 1924706"/>
                  <a:gd name="connsiteY138" fmla="*/ 390797 h 2363569"/>
                  <a:gd name="connsiteX139" fmla="*/ 514189 w 1924706"/>
                  <a:gd name="connsiteY139" fmla="*/ 375396 h 2363569"/>
                  <a:gd name="connsiteX140" fmla="*/ 524528 w 1924706"/>
                  <a:gd name="connsiteY140" fmla="*/ 384876 h 2363569"/>
                  <a:gd name="connsiteX141" fmla="*/ 524528 w 1924706"/>
                  <a:gd name="connsiteY141" fmla="*/ 333953 h 2363569"/>
                  <a:gd name="connsiteX142" fmla="*/ 262264 w 1924706"/>
                  <a:gd name="connsiteY142" fmla="*/ 333953 h 2363569"/>
                  <a:gd name="connsiteX143" fmla="*/ 0 w 1924706"/>
                  <a:gd name="connsiteY143" fmla="*/ 333953 h 2363569"/>
                  <a:gd name="connsiteX144" fmla="*/ 0 w 1924706"/>
                  <a:gd name="connsiteY144" fmla="*/ 229241 h 2363569"/>
                  <a:gd name="connsiteX145" fmla="*/ 0 w 1924706"/>
                  <a:gd name="connsiteY145" fmla="*/ 292003 h 2363569"/>
                  <a:gd name="connsiteX146" fmla="*/ 10340 w 1924706"/>
                  <a:gd name="connsiteY146" fmla="*/ 301485 h 2363569"/>
                  <a:gd name="connsiteX147" fmla="*/ 262265 w 1924706"/>
                  <a:gd name="connsiteY147" fmla="*/ 286085 h 2363569"/>
                  <a:gd name="connsiteX148" fmla="*/ 514189 w 1924706"/>
                  <a:gd name="connsiteY148" fmla="*/ 270684 h 2363569"/>
                  <a:gd name="connsiteX149" fmla="*/ 524528 w 1924706"/>
                  <a:gd name="connsiteY149" fmla="*/ 280164 h 2363569"/>
                  <a:gd name="connsiteX150" fmla="*/ 524528 w 1924706"/>
                  <a:gd name="connsiteY150" fmla="*/ 229241 h 2363569"/>
                  <a:gd name="connsiteX151" fmla="*/ 262264 w 1924706"/>
                  <a:gd name="connsiteY151" fmla="*/ 229241 h 2363569"/>
                  <a:gd name="connsiteX152" fmla="*/ 0 w 1924706"/>
                  <a:gd name="connsiteY152" fmla="*/ 229241 h 2363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1924706" h="2363569">
                    <a:moveTo>
                      <a:pt x="1400178" y="2084691"/>
                    </a:moveTo>
                    <a:lnTo>
                      <a:pt x="1400178" y="2147453"/>
                    </a:lnTo>
                    <a:cubicBezTo>
                      <a:pt x="1487600" y="2047324"/>
                      <a:pt x="1575021" y="2247582"/>
                      <a:pt x="1662442" y="2147453"/>
                    </a:cubicBezTo>
                    <a:cubicBezTo>
                      <a:pt x="1749864" y="2047324"/>
                      <a:pt x="1837285" y="2247582"/>
                      <a:pt x="1924706" y="2147453"/>
                    </a:cubicBezTo>
                    <a:lnTo>
                      <a:pt x="1924706" y="2096531"/>
                    </a:lnTo>
                    <a:lnTo>
                      <a:pt x="1914368" y="2106011"/>
                    </a:lnTo>
                    <a:cubicBezTo>
                      <a:pt x="1830392" y="2166880"/>
                      <a:pt x="1746417" y="1996739"/>
                      <a:pt x="1662443" y="2090610"/>
                    </a:cubicBezTo>
                    <a:cubicBezTo>
                      <a:pt x="1578468" y="2184481"/>
                      <a:pt x="1494493" y="2014340"/>
                      <a:pt x="1410518" y="2075209"/>
                    </a:cubicBezTo>
                    <a:close/>
                    <a:moveTo>
                      <a:pt x="1400178" y="1979979"/>
                    </a:moveTo>
                    <a:lnTo>
                      <a:pt x="1400178" y="2042741"/>
                    </a:lnTo>
                    <a:cubicBezTo>
                      <a:pt x="1487600" y="1942612"/>
                      <a:pt x="1575021" y="2142870"/>
                      <a:pt x="1662442" y="2042741"/>
                    </a:cubicBezTo>
                    <a:cubicBezTo>
                      <a:pt x="1749864" y="1942612"/>
                      <a:pt x="1837285" y="2142870"/>
                      <a:pt x="1924706" y="2042741"/>
                    </a:cubicBezTo>
                    <a:lnTo>
                      <a:pt x="1924706" y="1991819"/>
                    </a:lnTo>
                    <a:lnTo>
                      <a:pt x="1914368" y="2001299"/>
                    </a:lnTo>
                    <a:cubicBezTo>
                      <a:pt x="1830392" y="2062168"/>
                      <a:pt x="1746417" y="1892027"/>
                      <a:pt x="1662443" y="1985898"/>
                    </a:cubicBezTo>
                    <a:cubicBezTo>
                      <a:pt x="1578468" y="2079769"/>
                      <a:pt x="1494493" y="1909628"/>
                      <a:pt x="1410518" y="1970497"/>
                    </a:cubicBezTo>
                    <a:close/>
                    <a:moveTo>
                      <a:pt x="1400178" y="1875268"/>
                    </a:moveTo>
                    <a:lnTo>
                      <a:pt x="1400178" y="1938030"/>
                    </a:lnTo>
                    <a:cubicBezTo>
                      <a:pt x="1487600" y="1837900"/>
                      <a:pt x="1575021" y="2038159"/>
                      <a:pt x="1662442" y="1938030"/>
                    </a:cubicBezTo>
                    <a:cubicBezTo>
                      <a:pt x="1749864" y="1837900"/>
                      <a:pt x="1837285" y="2038159"/>
                      <a:pt x="1924706" y="1938030"/>
                    </a:cubicBezTo>
                    <a:lnTo>
                      <a:pt x="1924706" y="1887107"/>
                    </a:lnTo>
                    <a:lnTo>
                      <a:pt x="1914368" y="1896587"/>
                    </a:lnTo>
                    <a:cubicBezTo>
                      <a:pt x="1830392" y="1957457"/>
                      <a:pt x="1746417" y="1787315"/>
                      <a:pt x="1662443" y="1881187"/>
                    </a:cubicBezTo>
                    <a:cubicBezTo>
                      <a:pt x="1578468" y="1975058"/>
                      <a:pt x="1494493" y="1804916"/>
                      <a:pt x="1410518" y="1865786"/>
                    </a:cubicBezTo>
                    <a:close/>
                    <a:moveTo>
                      <a:pt x="1400176" y="438665"/>
                    </a:moveTo>
                    <a:lnTo>
                      <a:pt x="1400176" y="501427"/>
                    </a:lnTo>
                    <a:lnTo>
                      <a:pt x="1410516" y="510909"/>
                    </a:lnTo>
                    <a:cubicBezTo>
                      <a:pt x="1494491" y="571778"/>
                      <a:pt x="1578466" y="401637"/>
                      <a:pt x="1662441" y="495508"/>
                    </a:cubicBezTo>
                    <a:cubicBezTo>
                      <a:pt x="1746415" y="589379"/>
                      <a:pt x="1830390" y="419237"/>
                      <a:pt x="1914366" y="480107"/>
                    </a:cubicBezTo>
                    <a:lnTo>
                      <a:pt x="1924704" y="489587"/>
                    </a:lnTo>
                    <a:lnTo>
                      <a:pt x="1924704" y="438665"/>
                    </a:lnTo>
                    <a:cubicBezTo>
                      <a:pt x="1837283" y="338535"/>
                      <a:pt x="1749862" y="538794"/>
                      <a:pt x="1662440" y="438665"/>
                    </a:cubicBezTo>
                    <a:cubicBezTo>
                      <a:pt x="1575019" y="338535"/>
                      <a:pt x="1487598" y="538794"/>
                      <a:pt x="1400176" y="438665"/>
                    </a:cubicBezTo>
                    <a:close/>
                    <a:moveTo>
                      <a:pt x="1400176" y="333953"/>
                    </a:moveTo>
                    <a:lnTo>
                      <a:pt x="1400176" y="396715"/>
                    </a:lnTo>
                    <a:lnTo>
                      <a:pt x="1410516" y="406197"/>
                    </a:lnTo>
                    <a:cubicBezTo>
                      <a:pt x="1494491" y="467066"/>
                      <a:pt x="1578466" y="296925"/>
                      <a:pt x="1662441" y="390797"/>
                    </a:cubicBezTo>
                    <a:cubicBezTo>
                      <a:pt x="1746415" y="484668"/>
                      <a:pt x="1830390" y="314526"/>
                      <a:pt x="1914366" y="375396"/>
                    </a:cubicBezTo>
                    <a:lnTo>
                      <a:pt x="1924704" y="384876"/>
                    </a:lnTo>
                    <a:lnTo>
                      <a:pt x="1924704" y="333953"/>
                    </a:lnTo>
                    <a:cubicBezTo>
                      <a:pt x="1837283" y="233824"/>
                      <a:pt x="1749862" y="434083"/>
                      <a:pt x="1662440" y="333953"/>
                    </a:cubicBezTo>
                    <a:cubicBezTo>
                      <a:pt x="1575019" y="233824"/>
                      <a:pt x="1487598" y="434083"/>
                      <a:pt x="1400176" y="333953"/>
                    </a:cubicBezTo>
                    <a:close/>
                    <a:moveTo>
                      <a:pt x="1400176" y="229241"/>
                    </a:moveTo>
                    <a:lnTo>
                      <a:pt x="1400176" y="292003"/>
                    </a:lnTo>
                    <a:lnTo>
                      <a:pt x="1410516" y="301485"/>
                    </a:lnTo>
                    <a:cubicBezTo>
                      <a:pt x="1494491" y="362355"/>
                      <a:pt x="1578466" y="192213"/>
                      <a:pt x="1662441" y="286085"/>
                    </a:cubicBezTo>
                    <a:cubicBezTo>
                      <a:pt x="1746415" y="379956"/>
                      <a:pt x="1830390" y="209814"/>
                      <a:pt x="1914366" y="270684"/>
                    </a:cubicBezTo>
                    <a:lnTo>
                      <a:pt x="1924704" y="280164"/>
                    </a:lnTo>
                    <a:lnTo>
                      <a:pt x="1924704" y="229241"/>
                    </a:lnTo>
                    <a:cubicBezTo>
                      <a:pt x="1837282" y="129112"/>
                      <a:pt x="1749862" y="329371"/>
                      <a:pt x="1662440" y="229241"/>
                    </a:cubicBezTo>
                    <a:cubicBezTo>
                      <a:pt x="1575018" y="129112"/>
                      <a:pt x="1487598" y="329371"/>
                      <a:pt x="1400176" y="229241"/>
                    </a:cubicBezTo>
                    <a:close/>
                    <a:moveTo>
                      <a:pt x="742508" y="2271902"/>
                    </a:moveTo>
                    <a:lnTo>
                      <a:pt x="742508" y="2334664"/>
                    </a:lnTo>
                    <a:cubicBezTo>
                      <a:pt x="829930" y="2234535"/>
                      <a:pt x="917351" y="2434794"/>
                      <a:pt x="1004772" y="2334664"/>
                    </a:cubicBezTo>
                    <a:cubicBezTo>
                      <a:pt x="1092193" y="2234535"/>
                      <a:pt x="1179614" y="2434794"/>
                      <a:pt x="1267035" y="2334664"/>
                    </a:cubicBezTo>
                    <a:lnTo>
                      <a:pt x="1267035" y="2283742"/>
                    </a:lnTo>
                    <a:lnTo>
                      <a:pt x="1256697" y="2293222"/>
                    </a:lnTo>
                    <a:cubicBezTo>
                      <a:pt x="1172722" y="2354092"/>
                      <a:pt x="1088747" y="2183950"/>
                      <a:pt x="1004772" y="2277821"/>
                    </a:cubicBezTo>
                    <a:cubicBezTo>
                      <a:pt x="920798" y="2371693"/>
                      <a:pt x="836823" y="2201551"/>
                      <a:pt x="752849" y="2262421"/>
                    </a:cubicBezTo>
                    <a:close/>
                    <a:moveTo>
                      <a:pt x="742508" y="2167191"/>
                    </a:moveTo>
                    <a:lnTo>
                      <a:pt x="742508" y="2229953"/>
                    </a:lnTo>
                    <a:cubicBezTo>
                      <a:pt x="829930" y="2129823"/>
                      <a:pt x="917351" y="2330082"/>
                      <a:pt x="1004772" y="2229953"/>
                    </a:cubicBezTo>
                    <a:cubicBezTo>
                      <a:pt x="1092193" y="2129823"/>
                      <a:pt x="1179614" y="2330082"/>
                      <a:pt x="1267035" y="2229953"/>
                    </a:cubicBezTo>
                    <a:lnTo>
                      <a:pt x="1267035" y="2179030"/>
                    </a:lnTo>
                    <a:lnTo>
                      <a:pt x="1256697" y="2188510"/>
                    </a:lnTo>
                    <a:cubicBezTo>
                      <a:pt x="1172722" y="2249380"/>
                      <a:pt x="1088747" y="2079238"/>
                      <a:pt x="1004772" y="2173109"/>
                    </a:cubicBezTo>
                    <a:cubicBezTo>
                      <a:pt x="920798" y="2266981"/>
                      <a:pt x="836823" y="2096839"/>
                      <a:pt x="752849" y="2157709"/>
                    </a:cubicBezTo>
                    <a:close/>
                    <a:moveTo>
                      <a:pt x="742508" y="2062479"/>
                    </a:moveTo>
                    <a:lnTo>
                      <a:pt x="742508" y="2125241"/>
                    </a:lnTo>
                    <a:cubicBezTo>
                      <a:pt x="829930" y="2025112"/>
                      <a:pt x="917351" y="2225370"/>
                      <a:pt x="1004772" y="2125241"/>
                    </a:cubicBezTo>
                    <a:cubicBezTo>
                      <a:pt x="1092193" y="2025112"/>
                      <a:pt x="1179614" y="2225370"/>
                      <a:pt x="1267035" y="2125241"/>
                    </a:cubicBezTo>
                    <a:lnTo>
                      <a:pt x="1267035" y="2074319"/>
                    </a:lnTo>
                    <a:lnTo>
                      <a:pt x="1256697" y="2083799"/>
                    </a:lnTo>
                    <a:cubicBezTo>
                      <a:pt x="1172722" y="2144669"/>
                      <a:pt x="1088747" y="1974527"/>
                      <a:pt x="1004772" y="2068398"/>
                    </a:cubicBezTo>
                    <a:cubicBezTo>
                      <a:pt x="920798" y="2162269"/>
                      <a:pt x="836823" y="1992128"/>
                      <a:pt x="752849" y="2052997"/>
                    </a:cubicBezTo>
                    <a:close/>
                    <a:moveTo>
                      <a:pt x="742507" y="238328"/>
                    </a:moveTo>
                    <a:lnTo>
                      <a:pt x="742507" y="301090"/>
                    </a:lnTo>
                    <a:lnTo>
                      <a:pt x="752847" y="310572"/>
                    </a:lnTo>
                    <a:cubicBezTo>
                      <a:pt x="836822" y="371441"/>
                      <a:pt x="920797" y="201300"/>
                      <a:pt x="1004771" y="295171"/>
                    </a:cubicBezTo>
                    <a:cubicBezTo>
                      <a:pt x="1088746" y="389042"/>
                      <a:pt x="1172721" y="218900"/>
                      <a:pt x="1256696" y="279770"/>
                    </a:cubicBezTo>
                    <a:lnTo>
                      <a:pt x="1267035" y="289250"/>
                    </a:lnTo>
                    <a:lnTo>
                      <a:pt x="1267035" y="238328"/>
                    </a:lnTo>
                    <a:cubicBezTo>
                      <a:pt x="1179613" y="138198"/>
                      <a:pt x="1092192" y="338457"/>
                      <a:pt x="1004771" y="238328"/>
                    </a:cubicBezTo>
                    <a:cubicBezTo>
                      <a:pt x="917349" y="138198"/>
                      <a:pt x="829928" y="338457"/>
                      <a:pt x="742507" y="238328"/>
                    </a:cubicBezTo>
                    <a:close/>
                    <a:moveTo>
                      <a:pt x="742507" y="133616"/>
                    </a:moveTo>
                    <a:lnTo>
                      <a:pt x="742507" y="196378"/>
                    </a:lnTo>
                    <a:lnTo>
                      <a:pt x="752847" y="205860"/>
                    </a:lnTo>
                    <a:cubicBezTo>
                      <a:pt x="836822" y="266729"/>
                      <a:pt x="920797" y="96588"/>
                      <a:pt x="1004771" y="190460"/>
                    </a:cubicBezTo>
                    <a:cubicBezTo>
                      <a:pt x="1088746" y="284331"/>
                      <a:pt x="1172721" y="114189"/>
                      <a:pt x="1256696" y="175059"/>
                    </a:cubicBezTo>
                    <a:lnTo>
                      <a:pt x="1267035" y="184539"/>
                    </a:lnTo>
                    <a:lnTo>
                      <a:pt x="1267035" y="133616"/>
                    </a:lnTo>
                    <a:cubicBezTo>
                      <a:pt x="1179613" y="33487"/>
                      <a:pt x="1092192" y="233746"/>
                      <a:pt x="1004771" y="133616"/>
                    </a:cubicBezTo>
                    <a:cubicBezTo>
                      <a:pt x="917349" y="33487"/>
                      <a:pt x="829928" y="233746"/>
                      <a:pt x="742507" y="133616"/>
                    </a:cubicBezTo>
                    <a:close/>
                    <a:moveTo>
                      <a:pt x="742507" y="28904"/>
                    </a:moveTo>
                    <a:lnTo>
                      <a:pt x="742507" y="91666"/>
                    </a:lnTo>
                    <a:lnTo>
                      <a:pt x="752847" y="101148"/>
                    </a:lnTo>
                    <a:cubicBezTo>
                      <a:pt x="836822" y="162018"/>
                      <a:pt x="920797" y="-8124"/>
                      <a:pt x="1004771" y="85748"/>
                    </a:cubicBezTo>
                    <a:cubicBezTo>
                      <a:pt x="1088746" y="179619"/>
                      <a:pt x="1172721" y="9477"/>
                      <a:pt x="1256696" y="70347"/>
                    </a:cubicBezTo>
                    <a:lnTo>
                      <a:pt x="1267035" y="79827"/>
                    </a:lnTo>
                    <a:lnTo>
                      <a:pt x="1267035" y="28904"/>
                    </a:lnTo>
                    <a:cubicBezTo>
                      <a:pt x="1179613" y="-71225"/>
                      <a:pt x="1092192" y="129034"/>
                      <a:pt x="1004771" y="28904"/>
                    </a:cubicBezTo>
                    <a:cubicBezTo>
                      <a:pt x="917349" y="-71225"/>
                      <a:pt x="829928" y="129034"/>
                      <a:pt x="742507" y="28904"/>
                    </a:cubicBezTo>
                    <a:close/>
                    <a:moveTo>
                      <a:pt x="2" y="2084691"/>
                    </a:moveTo>
                    <a:lnTo>
                      <a:pt x="2" y="2147453"/>
                    </a:lnTo>
                    <a:cubicBezTo>
                      <a:pt x="87423" y="2047324"/>
                      <a:pt x="174845" y="2247582"/>
                      <a:pt x="262266" y="2147453"/>
                    </a:cubicBezTo>
                    <a:cubicBezTo>
                      <a:pt x="349687" y="2047324"/>
                      <a:pt x="437108" y="2247582"/>
                      <a:pt x="524530" y="2147453"/>
                    </a:cubicBezTo>
                    <a:lnTo>
                      <a:pt x="524530" y="2096531"/>
                    </a:lnTo>
                    <a:lnTo>
                      <a:pt x="514191" y="2106011"/>
                    </a:lnTo>
                    <a:cubicBezTo>
                      <a:pt x="430216" y="2166880"/>
                      <a:pt x="346241" y="1996739"/>
                      <a:pt x="262267" y="2090610"/>
                    </a:cubicBezTo>
                    <a:cubicBezTo>
                      <a:pt x="178292" y="2184481"/>
                      <a:pt x="94317" y="2014340"/>
                      <a:pt x="10342" y="2075209"/>
                    </a:cubicBezTo>
                    <a:close/>
                    <a:moveTo>
                      <a:pt x="2" y="1979979"/>
                    </a:moveTo>
                    <a:lnTo>
                      <a:pt x="2" y="2042741"/>
                    </a:lnTo>
                    <a:cubicBezTo>
                      <a:pt x="87423" y="1942612"/>
                      <a:pt x="174845" y="2142870"/>
                      <a:pt x="262266" y="2042741"/>
                    </a:cubicBezTo>
                    <a:cubicBezTo>
                      <a:pt x="349687" y="1942612"/>
                      <a:pt x="437108" y="2142870"/>
                      <a:pt x="524530" y="2042741"/>
                    </a:cubicBezTo>
                    <a:lnTo>
                      <a:pt x="524530" y="1991819"/>
                    </a:lnTo>
                    <a:lnTo>
                      <a:pt x="514191" y="2001299"/>
                    </a:lnTo>
                    <a:cubicBezTo>
                      <a:pt x="430216" y="2062168"/>
                      <a:pt x="346241" y="1892027"/>
                      <a:pt x="262267" y="1985898"/>
                    </a:cubicBezTo>
                    <a:cubicBezTo>
                      <a:pt x="178292" y="2079769"/>
                      <a:pt x="94317" y="1909628"/>
                      <a:pt x="10342" y="1970497"/>
                    </a:cubicBezTo>
                    <a:close/>
                    <a:moveTo>
                      <a:pt x="2" y="1875268"/>
                    </a:moveTo>
                    <a:lnTo>
                      <a:pt x="2" y="1938030"/>
                    </a:lnTo>
                    <a:cubicBezTo>
                      <a:pt x="87423" y="1837900"/>
                      <a:pt x="174844" y="2038159"/>
                      <a:pt x="262266" y="1938030"/>
                    </a:cubicBezTo>
                    <a:cubicBezTo>
                      <a:pt x="349687" y="1837900"/>
                      <a:pt x="437108" y="2038159"/>
                      <a:pt x="524530" y="1938030"/>
                    </a:cubicBezTo>
                    <a:lnTo>
                      <a:pt x="524530" y="1887107"/>
                    </a:lnTo>
                    <a:lnTo>
                      <a:pt x="514191" y="1896587"/>
                    </a:lnTo>
                    <a:cubicBezTo>
                      <a:pt x="430216" y="1957457"/>
                      <a:pt x="346241" y="1787315"/>
                      <a:pt x="262267" y="1881187"/>
                    </a:cubicBezTo>
                    <a:cubicBezTo>
                      <a:pt x="178292" y="1975058"/>
                      <a:pt x="94317" y="1804917"/>
                      <a:pt x="10342" y="1865786"/>
                    </a:cubicBezTo>
                    <a:close/>
                    <a:moveTo>
                      <a:pt x="0" y="438665"/>
                    </a:moveTo>
                    <a:lnTo>
                      <a:pt x="0" y="501427"/>
                    </a:lnTo>
                    <a:lnTo>
                      <a:pt x="10340" y="510909"/>
                    </a:lnTo>
                    <a:cubicBezTo>
                      <a:pt x="94315" y="571778"/>
                      <a:pt x="178290" y="401637"/>
                      <a:pt x="262265" y="495508"/>
                    </a:cubicBezTo>
                    <a:cubicBezTo>
                      <a:pt x="346239" y="589379"/>
                      <a:pt x="430214" y="419237"/>
                      <a:pt x="514189" y="480107"/>
                    </a:cubicBezTo>
                    <a:lnTo>
                      <a:pt x="524528" y="489587"/>
                    </a:lnTo>
                    <a:lnTo>
                      <a:pt x="524528" y="438665"/>
                    </a:lnTo>
                    <a:cubicBezTo>
                      <a:pt x="437106" y="338535"/>
                      <a:pt x="349685" y="538794"/>
                      <a:pt x="262264" y="438665"/>
                    </a:cubicBezTo>
                    <a:cubicBezTo>
                      <a:pt x="174842" y="338535"/>
                      <a:pt x="87421" y="538794"/>
                      <a:pt x="0" y="438665"/>
                    </a:cubicBezTo>
                    <a:close/>
                    <a:moveTo>
                      <a:pt x="0" y="333953"/>
                    </a:moveTo>
                    <a:lnTo>
                      <a:pt x="0" y="396715"/>
                    </a:lnTo>
                    <a:lnTo>
                      <a:pt x="10340" y="406197"/>
                    </a:lnTo>
                    <a:cubicBezTo>
                      <a:pt x="94315" y="467066"/>
                      <a:pt x="178290" y="296925"/>
                      <a:pt x="262265" y="390797"/>
                    </a:cubicBezTo>
                    <a:cubicBezTo>
                      <a:pt x="346239" y="484668"/>
                      <a:pt x="430214" y="314526"/>
                      <a:pt x="514189" y="375396"/>
                    </a:cubicBezTo>
                    <a:lnTo>
                      <a:pt x="524528" y="384876"/>
                    </a:lnTo>
                    <a:lnTo>
                      <a:pt x="524528" y="333953"/>
                    </a:lnTo>
                    <a:cubicBezTo>
                      <a:pt x="437106" y="233824"/>
                      <a:pt x="349685" y="434083"/>
                      <a:pt x="262264" y="333953"/>
                    </a:cubicBezTo>
                    <a:cubicBezTo>
                      <a:pt x="174842" y="233824"/>
                      <a:pt x="87421" y="434083"/>
                      <a:pt x="0" y="333953"/>
                    </a:cubicBezTo>
                    <a:close/>
                    <a:moveTo>
                      <a:pt x="0" y="229241"/>
                    </a:moveTo>
                    <a:lnTo>
                      <a:pt x="0" y="292003"/>
                    </a:lnTo>
                    <a:lnTo>
                      <a:pt x="10340" y="301485"/>
                    </a:lnTo>
                    <a:cubicBezTo>
                      <a:pt x="94315" y="362355"/>
                      <a:pt x="178290" y="192213"/>
                      <a:pt x="262265" y="286085"/>
                    </a:cubicBezTo>
                    <a:cubicBezTo>
                      <a:pt x="346239" y="379956"/>
                      <a:pt x="430214" y="209814"/>
                      <a:pt x="514189" y="270684"/>
                    </a:cubicBezTo>
                    <a:lnTo>
                      <a:pt x="524528" y="280164"/>
                    </a:lnTo>
                    <a:lnTo>
                      <a:pt x="524528" y="229241"/>
                    </a:lnTo>
                    <a:cubicBezTo>
                      <a:pt x="437106" y="129112"/>
                      <a:pt x="349685" y="329371"/>
                      <a:pt x="262264" y="229241"/>
                    </a:cubicBezTo>
                    <a:cubicBezTo>
                      <a:pt x="174842" y="129112"/>
                      <a:pt x="87421" y="329371"/>
                      <a:pt x="0" y="229241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BA91DD85-335B-4D87-8DAD-99D08D38ACA0}"/>
                  </a:ext>
                </a:extLst>
              </p:cNvPr>
              <p:cNvSpPr/>
              <p:nvPr/>
            </p:nvSpPr>
            <p:spPr bwMode="auto">
              <a:xfrm rot="16200000">
                <a:off x="3793170" y="1917700"/>
                <a:ext cx="1999337" cy="1299284"/>
              </a:xfrm>
              <a:custGeom>
                <a:avLst/>
                <a:gdLst>
                  <a:gd name="connsiteX0" fmla="*/ 1640760 w 1999337"/>
                  <a:gd name="connsiteY0" fmla="*/ 649642 h 1299284"/>
                  <a:gd name="connsiteX1" fmla="*/ 1173606 w 1999337"/>
                  <a:gd name="connsiteY1" fmla="*/ 1176551 h 1299284"/>
                  <a:gd name="connsiteX2" fmla="*/ 1170383 w 1999337"/>
                  <a:gd name="connsiteY2" fmla="*/ 1176850 h 1299284"/>
                  <a:gd name="connsiteX3" fmla="*/ 1170163 w 1999337"/>
                  <a:gd name="connsiteY3" fmla="*/ 1196851 h 1299284"/>
                  <a:gd name="connsiteX4" fmla="*/ 950451 w 1999337"/>
                  <a:gd name="connsiteY4" fmla="*/ 1291206 h 1299284"/>
                  <a:gd name="connsiteX5" fmla="*/ 806697 w 1999337"/>
                  <a:gd name="connsiteY5" fmla="*/ 1159103 h 1299284"/>
                  <a:gd name="connsiteX6" fmla="*/ 806965 w 1999337"/>
                  <a:gd name="connsiteY6" fmla="*/ 1134735 h 1299284"/>
                  <a:gd name="connsiteX7" fmla="*/ 728580 w 1999337"/>
                  <a:gd name="connsiteY7" fmla="*/ 1095623 h 1299284"/>
                  <a:gd name="connsiteX8" fmla="*/ 489050 w 1999337"/>
                  <a:gd name="connsiteY8" fmla="*/ 784055 h 1299284"/>
                  <a:gd name="connsiteX9" fmla="*/ 487911 w 1999337"/>
                  <a:gd name="connsiteY9" fmla="*/ 775742 h 1299284"/>
                  <a:gd name="connsiteX10" fmla="*/ 334722 w 1999337"/>
                  <a:gd name="connsiteY10" fmla="*/ 800163 h 1299284"/>
                  <a:gd name="connsiteX11" fmla="*/ 334722 w 1999337"/>
                  <a:gd name="connsiteY11" fmla="*/ 996303 h 1299284"/>
                  <a:gd name="connsiteX12" fmla="*/ 167361 w 1999337"/>
                  <a:gd name="connsiteY12" fmla="*/ 1163664 h 1299284"/>
                  <a:gd name="connsiteX13" fmla="*/ 0 w 1999337"/>
                  <a:gd name="connsiteY13" fmla="*/ 1163664 h 1299284"/>
                  <a:gd name="connsiteX14" fmla="*/ 0 w 1999337"/>
                  <a:gd name="connsiteY14" fmla="*/ 135618 h 1299284"/>
                  <a:gd name="connsiteX15" fmla="*/ 167361 w 1999337"/>
                  <a:gd name="connsiteY15" fmla="*/ 135618 h 1299284"/>
                  <a:gd name="connsiteX16" fmla="*/ 334722 w 1999337"/>
                  <a:gd name="connsiteY16" fmla="*/ 302979 h 1299284"/>
                  <a:gd name="connsiteX17" fmla="*/ 334722 w 1999337"/>
                  <a:gd name="connsiteY17" fmla="*/ 499119 h 1299284"/>
                  <a:gd name="connsiteX18" fmla="*/ 487911 w 1999337"/>
                  <a:gd name="connsiteY18" fmla="*/ 523541 h 1299284"/>
                  <a:gd name="connsiteX19" fmla="*/ 489050 w 1999337"/>
                  <a:gd name="connsiteY19" fmla="*/ 515228 h 1299284"/>
                  <a:gd name="connsiteX20" fmla="*/ 728580 w 1999337"/>
                  <a:gd name="connsiteY20" fmla="*/ 203659 h 1299284"/>
                  <a:gd name="connsiteX21" fmla="*/ 806965 w 1999337"/>
                  <a:gd name="connsiteY21" fmla="*/ 164548 h 1299284"/>
                  <a:gd name="connsiteX22" fmla="*/ 806697 w 1999337"/>
                  <a:gd name="connsiteY22" fmla="*/ 140181 h 1299284"/>
                  <a:gd name="connsiteX23" fmla="*/ 950451 w 1999337"/>
                  <a:gd name="connsiteY23" fmla="*/ 8078 h 1299284"/>
                  <a:gd name="connsiteX24" fmla="*/ 1170163 w 1999337"/>
                  <a:gd name="connsiteY24" fmla="*/ 102433 h 1299284"/>
                  <a:gd name="connsiteX25" fmla="*/ 1170383 w 1999337"/>
                  <a:gd name="connsiteY25" fmla="*/ 122434 h 1299284"/>
                  <a:gd name="connsiteX26" fmla="*/ 1173606 w 1999337"/>
                  <a:gd name="connsiteY26" fmla="*/ 122732 h 1299284"/>
                  <a:gd name="connsiteX27" fmla="*/ 1640760 w 1999337"/>
                  <a:gd name="connsiteY27" fmla="*/ 649642 h 1299284"/>
                  <a:gd name="connsiteX28" fmla="*/ 1999337 w 1999337"/>
                  <a:gd name="connsiteY28" fmla="*/ 296778 h 1299284"/>
                  <a:gd name="connsiteX29" fmla="*/ 1999336 w 1999337"/>
                  <a:gd name="connsiteY29" fmla="*/ 849063 h 1299284"/>
                  <a:gd name="connsiteX30" fmla="*/ 1999337 w 1999337"/>
                  <a:gd name="connsiteY30" fmla="*/ 849063 h 1299284"/>
                  <a:gd name="connsiteX31" fmla="*/ 1999337 w 1999337"/>
                  <a:gd name="connsiteY31" fmla="*/ 937970 h 1299284"/>
                  <a:gd name="connsiteX32" fmla="*/ 1910430 w 1999337"/>
                  <a:gd name="connsiteY32" fmla="*/ 1026877 h 1299284"/>
                  <a:gd name="connsiteX33" fmla="*/ 1881012 w 1999337"/>
                  <a:gd name="connsiteY33" fmla="*/ 1026877 h 1299284"/>
                  <a:gd name="connsiteX34" fmla="*/ 1792105 w 1999337"/>
                  <a:gd name="connsiteY34" fmla="*/ 937970 h 1299284"/>
                  <a:gd name="connsiteX35" fmla="*/ 1792105 w 1999337"/>
                  <a:gd name="connsiteY35" fmla="*/ 849063 h 1299284"/>
                  <a:gd name="connsiteX36" fmla="*/ 1792566 w 1999337"/>
                  <a:gd name="connsiteY36" fmla="*/ 849063 h 1299284"/>
                  <a:gd name="connsiteX37" fmla="*/ 1791794 w 1999337"/>
                  <a:gd name="connsiteY37" fmla="*/ 845241 h 1299284"/>
                  <a:gd name="connsiteX38" fmla="*/ 1791795 w 1999337"/>
                  <a:gd name="connsiteY38" fmla="*/ 429361 h 1299284"/>
                  <a:gd name="connsiteX39" fmla="*/ 1770734 w 1999337"/>
                  <a:gd name="connsiteY39" fmla="*/ 429361 h 1299284"/>
                  <a:gd name="connsiteX40" fmla="*/ 1770734 w 1999337"/>
                  <a:gd name="connsiteY40" fmla="*/ 980259 h 1299284"/>
                  <a:gd name="connsiteX41" fmla="*/ 1724115 w 1999337"/>
                  <a:gd name="connsiteY41" fmla="*/ 1026878 h 1299284"/>
                  <a:gd name="connsiteX42" fmla="*/ 1724116 w 1999337"/>
                  <a:gd name="connsiteY42" fmla="*/ 1026877 h 1299284"/>
                  <a:gd name="connsiteX43" fmla="*/ 1677497 w 1999337"/>
                  <a:gd name="connsiteY43" fmla="*/ 980258 h 1299284"/>
                  <a:gd name="connsiteX44" fmla="*/ 1677497 w 1999337"/>
                  <a:gd name="connsiteY44" fmla="*/ 396808 h 1299284"/>
                  <a:gd name="connsiteX45" fmla="*/ 1677798 w 1999337"/>
                  <a:gd name="connsiteY45" fmla="*/ 396808 h 1299284"/>
                  <a:gd name="connsiteX46" fmla="*/ 1677798 w 1999337"/>
                  <a:gd name="connsiteY46" fmla="*/ 340454 h 1299284"/>
                  <a:gd name="connsiteX47" fmla="*/ 1766705 w 1999337"/>
                  <a:gd name="connsiteY47" fmla="*/ 251547 h 1299284"/>
                  <a:gd name="connsiteX48" fmla="*/ 1796123 w 1999337"/>
                  <a:gd name="connsiteY48" fmla="*/ 251547 h 1299284"/>
                  <a:gd name="connsiteX49" fmla="*/ 1885030 w 1999337"/>
                  <a:gd name="connsiteY49" fmla="*/ 340454 h 1299284"/>
                  <a:gd name="connsiteX50" fmla="*/ 1885030 w 1999337"/>
                  <a:gd name="connsiteY50" fmla="*/ 351801 h 1299284"/>
                  <a:gd name="connsiteX51" fmla="*/ 1885033 w 1999337"/>
                  <a:gd name="connsiteY51" fmla="*/ 351801 h 1299284"/>
                  <a:gd name="connsiteX52" fmla="*/ 1885033 w 1999337"/>
                  <a:gd name="connsiteY52" fmla="*/ 845242 h 1299284"/>
                  <a:gd name="connsiteX53" fmla="*/ 1906099 w 1999337"/>
                  <a:gd name="connsiteY53" fmla="*/ 849063 h 1299284"/>
                  <a:gd name="connsiteX54" fmla="*/ 1906099 w 1999337"/>
                  <a:gd name="connsiteY54" fmla="*/ 296778 h 1299284"/>
                  <a:gd name="connsiteX55" fmla="*/ 1952718 w 1999337"/>
                  <a:gd name="connsiteY55" fmla="*/ 250159 h 1299284"/>
                  <a:gd name="connsiteX56" fmla="*/ 1999337 w 1999337"/>
                  <a:gd name="connsiteY56" fmla="*/ 296778 h 1299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1999337" h="1299284">
                    <a:moveTo>
                      <a:pt x="1640760" y="649642"/>
                    </a:moveTo>
                    <a:cubicBezTo>
                      <a:pt x="1640760" y="909551"/>
                      <a:pt x="1440210" y="1126400"/>
                      <a:pt x="1173606" y="1176551"/>
                    </a:cubicBezTo>
                    <a:lnTo>
                      <a:pt x="1170383" y="1176850"/>
                    </a:lnTo>
                    <a:lnTo>
                      <a:pt x="1170163" y="1196851"/>
                    </a:lnTo>
                    <a:cubicBezTo>
                      <a:pt x="1149007" y="1275807"/>
                      <a:pt x="1050638" y="1318052"/>
                      <a:pt x="950451" y="1291206"/>
                    </a:cubicBezTo>
                    <a:cubicBezTo>
                      <a:pt x="875310" y="1271072"/>
                      <a:pt x="820487" y="1217793"/>
                      <a:pt x="806697" y="1159103"/>
                    </a:cubicBezTo>
                    <a:lnTo>
                      <a:pt x="806965" y="1134735"/>
                    </a:lnTo>
                    <a:lnTo>
                      <a:pt x="728580" y="1095623"/>
                    </a:lnTo>
                    <a:cubicBezTo>
                      <a:pt x="611859" y="1023134"/>
                      <a:pt x="525123" y="912941"/>
                      <a:pt x="489050" y="784055"/>
                    </a:cubicBezTo>
                    <a:lnTo>
                      <a:pt x="487911" y="775742"/>
                    </a:lnTo>
                    <a:lnTo>
                      <a:pt x="334722" y="800163"/>
                    </a:lnTo>
                    <a:lnTo>
                      <a:pt x="334722" y="996303"/>
                    </a:lnTo>
                    <a:cubicBezTo>
                      <a:pt x="334722" y="1088734"/>
                      <a:pt x="259792" y="1163664"/>
                      <a:pt x="167361" y="1163664"/>
                    </a:cubicBezTo>
                    <a:lnTo>
                      <a:pt x="0" y="1163664"/>
                    </a:lnTo>
                    <a:lnTo>
                      <a:pt x="0" y="135618"/>
                    </a:lnTo>
                    <a:lnTo>
                      <a:pt x="167361" y="135618"/>
                    </a:lnTo>
                    <a:cubicBezTo>
                      <a:pt x="259792" y="135618"/>
                      <a:pt x="334722" y="210548"/>
                      <a:pt x="334722" y="302979"/>
                    </a:cubicBezTo>
                    <a:lnTo>
                      <a:pt x="334722" y="499119"/>
                    </a:lnTo>
                    <a:lnTo>
                      <a:pt x="487911" y="523541"/>
                    </a:lnTo>
                    <a:lnTo>
                      <a:pt x="489050" y="515228"/>
                    </a:lnTo>
                    <a:cubicBezTo>
                      <a:pt x="525123" y="386341"/>
                      <a:pt x="611859" y="276149"/>
                      <a:pt x="728580" y="203659"/>
                    </a:cubicBezTo>
                    <a:lnTo>
                      <a:pt x="806965" y="164548"/>
                    </a:lnTo>
                    <a:lnTo>
                      <a:pt x="806697" y="140181"/>
                    </a:lnTo>
                    <a:cubicBezTo>
                      <a:pt x="820487" y="81490"/>
                      <a:pt x="875310" y="28212"/>
                      <a:pt x="950451" y="8078"/>
                    </a:cubicBezTo>
                    <a:cubicBezTo>
                      <a:pt x="1050638" y="-18768"/>
                      <a:pt x="1149007" y="23477"/>
                      <a:pt x="1170163" y="102433"/>
                    </a:cubicBezTo>
                    <a:lnTo>
                      <a:pt x="1170383" y="122434"/>
                    </a:lnTo>
                    <a:lnTo>
                      <a:pt x="1173606" y="122732"/>
                    </a:lnTo>
                    <a:cubicBezTo>
                      <a:pt x="1440210" y="172883"/>
                      <a:pt x="1640760" y="389733"/>
                      <a:pt x="1640760" y="649642"/>
                    </a:cubicBezTo>
                    <a:close/>
                    <a:moveTo>
                      <a:pt x="1999337" y="296778"/>
                    </a:moveTo>
                    <a:cubicBezTo>
                      <a:pt x="1999337" y="480873"/>
                      <a:pt x="1999336" y="664968"/>
                      <a:pt x="1999336" y="849063"/>
                    </a:cubicBezTo>
                    <a:lnTo>
                      <a:pt x="1999337" y="849063"/>
                    </a:lnTo>
                    <a:lnTo>
                      <a:pt x="1999337" y="937970"/>
                    </a:lnTo>
                    <a:cubicBezTo>
                      <a:pt x="1999337" y="987072"/>
                      <a:pt x="1959532" y="1026877"/>
                      <a:pt x="1910430" y="1026877"/>
                    </a:cubicBezTo>
                    <a:lnTo>
                      <a:pt x="1881012" y="1026877"/>
                    </a:lnTo>
                    <a:cubicBezTo>
                      <a:pt x="1831910" y="1026877"/>
                      <a:pt x="1792105" y="987072"/>
                      <a:pt x="1792105" y="937970"/>
                    </a:cubicBezTo>
                    <a:lnTo>
                      <a:pt x="1792105" y="849063"/>
                    </a:lnTo>
                    <a:lnTo>
                      <a:pt x="1792566" y="849063"/>
                    </a:lnTo>
                    <a:lnTo>
                      <a:pt x="1791794" y="845241"/>
                    </a:lnTo>
                    <a:cubicBezTo>
                      <a:pt x="1791794" y="706614"/>
                      <a:pt x="1791795" y="567988"/>
                      <a:pt x="1791795" y="429361"/>
                    </a:cubicBezTo>
                    <a:lnTo>
                      <a:pt x="1770734" y="429361"/>
                    </a:lnTo>
                    <a:lnTo>
                      <a:pt x="1770734" y="980259"/>
                    </a:lnTo>
                    <a:cubicBezTo>
                      <a:pt x="1770734" y="1006006"/>
                      <a:pt x="1749862" y="1026878"/>
                      <a:pt x="1724115" y="1026878"/>
                    </a:cubicBezTo>
                    <a:lnTo>
                      <a:pt x="1724116" y="1026877"/>
                    </a:lnTo>
                    <a:cubicBezTo>
                      <a:pt x="1698369" y="1026877"/>
                      <a:pt x="1677497" y="1006005"/>
                      <a:pt x="1677497" y="980258"/>
                    </a:cubicBezTo>
                    <a:lnTo>
                      <a:pt x="1677497" y="396808"/>
                    </a:lnTo>
                    <a:lnTo>
                      <a:pt x="1677798" y="396808"/>
                    </a:lnTo>
                    <a:lnTo>
                      <a:pt x="1677798" y="340454"/>
                    </a:lnTo>
                    <a:cubicBezTo>
                      <a:pt x="1677798" y="291352"/>
                      <a:pt x="1717603" y="251547"/>
                      <a:pt x="1766705" y="251547"/>
                    </a:cubicBezTo>
                    <a:lnTo>
                      <a:pt x="1796123" y="251547"/>
                    </a:lnTo>
                    <a:cubicBezTo>
                      <a:pt x="1845225" y="251547"/>
                      <a:pt x="1885030" y="291352"/>
                      <a:pt x="1885030" y="340454"/>
                    </a:cubicBezTo>
                    <a:lnTo>
                      <a:pt x="1885030" y="351801"/>
                    </a:lnTo>
                    <a:lnTo>
                      <a:pt x="1885033" y="351801"/>
                    </a:lnTo>
                    <a:lnTo>
                      <a:pt x="1885033" y="845242"/>
                    </a:lnTo>
                    <a:lnTo>
                      <a:pt x="1906099" y="849063"/>
                    </a:lnTo>
                    <a:lnTo>
                      <a:pt x="1906099" y="296778"/>
                    </a:lnTo>
                    <a:cubicBezTo>
                      <a:pt x="1906099" y="271031"/>
                      <a:pt x="1926971" y="250159"/>
                      <a:pt x="1952718" y="250159"/>
                    </a:cubicBezTo>
                    <a:cubicBezTo>
                      <a:pt x="1978465" y="250159"/>
                      <a:pt x="1999337" y="271031"/>
                      <a:pt x="1999337" y="29677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E5E5E4F3-3409-4AE5-9F3C-C80E8F456176}"/>
              </a:ext>
            </a:extLst>
          </p:cNvPr>
          <p:cNvGrpSpPr/>
          <p:nvPr/>
        </p:nvGrpSpPr>
        <p:grpSpPr>
          <a:xfrm>
            <a:off x="6675315" y="925768"/>
            <a:ext cx="2508997" cy="2508997"/>
            <a:chOff x="6439341" y="881523"/>
            <a:chExt cx="2735056" cy="2735056"/>
          </a:xfrm>
        </p:grpSpPr>
        <p:sp>
          <p:nvSpPr>
            <p:cNvPr id="29" name="四角形: 角を丸くする 28">
              <a:extLst>
                <a:ext uri="{FF2B5EF4-FFF2-40B4-BE49-F238E27FC236}">
                  <a16:creationId xmlns:a16="http://schemas.microsoft.com/office/drawing/2014/main" id="{1CFB2333-2FDC-47D1-BF15-1681718ED566}"/>
                </a:ext>
              </a:extLst>
            </p:cNvPr>
            <p:cNvSpPr/>
            <p:nvPr/>
          </p:nvSpPr>
          <p:spPr bwMode="auto">
            <a:xfrm>
              <a:off x="6439341" y="881523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" name="四角形: 角を丸くする 29">
              <a:extLst>
                <a:ext uri="{FF2B5EF4-FFF2-40B4-BE49-F238E27FC236}">
                  <a16:creationId xmlns:a16="http://schemas.microsoft.com/office/drawing/2014/main" id="{A0B11398-207F-4526-918A-5961B4BA789B}"/>
                </a:ext>
              </a:extLst>
            </p:cNvPr>
            <p:cNvSpPr/>
            <p:nvPr/>
          </p:nvSpPr>
          <p:spPr bwMode="auto">
            <a:xfrm>
              <a:off x="6626920" y="1069102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A6787A66-A23E-4239-9B4C-D7BE061A11B1}"/>
                </a:ext>
              </a:extLst>
            </p:cNvPr>
            <p:cNvSpPr/>
            <p:nvPr/>
          </p:nvSpPr>
          <p:spPr bwMode="auto">
            <a:xfrm>
              <a:off x="6518303" y="960485"/>
              <a:ext cx="2577132" cy="2577132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DDFCAEF1-E300-4A5D-AE2F-C113EAF15960}"/>
                </a:ext>
              </a:extLst>
            </p:cNvPr>
            <p:cNvGrpSpPr/>
            <p:nvPr/>
          </p:nvGrpSpPr>
          <p:grpSpPr>
            <a:xfrm>
              <a:off x="6760638" y="1296068"/>
              <a:ext cx="2092461" cy="1996569"/>
              <a:chOff x="8058345" y="1426490"/>
              <a:chExt cx="2250442" cy="2147310"/>
            </a:xfrm>
          </p:grpSpPr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B220263D-55E4-4807-A132-F2CD42BB9604}"/>
                  </a:ext>
                </a:extLst>
              </p:cNvPr>
              <p:cNvSpPr/>
              <p:nvPr/>
            </p:nvSpPr>
            <p:spPr bwMode="auto">
              <a:xfrm rot="16200000">
                <a:off x="8195022" y="1776516"/>
                <a:ext cx="1999337" cy="1299285"/>
              </a:xfrm>
              <a:custGeom>
                <a:avLst/>
                <a:gdLst>
                  <a:gd name="connsiteX0" fmla="*/ 1999337 w 1999337"/>
                  <a:gd name="connsiteY0" fmla="*/ 296779 h 1299285"/>
                  <a:gd name="connsiteX1" fmla="*/ 1999336 w 1999337"/>
                  <a:gd name="connsiteY1" fmla="*/ 849063 h 1299285"/>
                  <a:gd name="connsiteX2" fmla="*/ 1999337 w 1999337"/>
                  <a:gd name="connsiteY2" fmla="*/ 849063 h 1299285"/>
                  <a:gd name="connsiteX3" fmla="*/ 1999337 w 1999337"/>
                  <a:gd name="connsiteY3" fmla="*/ 937971 h 1299285"/>
                  <a:gd name="connsiteX4" fmla="*/ 1910430 w 1999337"/>
                  <a:gd name="connsiteY4" fmla="*/ 1026877 h 1299285"/>
                  <a:gd name="connsiteX5" fmla="*/ 1881012 w 1999337"/>
                  <a:gd name="connsiteY5" fmla="*/ 1026877 h 1299285"/>
                  <a:gd name="connsiteX6" fmla="*/ 1792105 w 1999337"/>
                  <a:gd name="connsiteY6" fmla="*/ 937971 h 1299285"/>
                  <a:gd name="connsiteX7" fmla="*/ 1792105 w 1999337"/>
                  <a:gd name="connsiteY7" fmla="*/ 849063 h 1299285"/>
                  <a:gd name="connsiteX8" fmla="*/ 1792566 w 1999337"/>
                  <a:gd name="connsiteY8" fmla="*/ 849063 h 1299285"/>
                  <a:gd name="connsiteX9" fmla="*/ 1791794 w 1999337"/>
                  <a:gd name="connsiteY9" fmla="*/ 845241 h 1299285"/>
                  <a:gd name="connsiteX10" fmla="*/ 1791795 w 1999337"/>
                  <a:gd name="connsiteY10" fmla="*/ 429361 h 1299285"/>
                  <a:gd name="connsiteX11" fmla="*/ 1770734 w 1999337"/>
                  <a:gd name="connsiteY11" fmla="*/ 429361 h 1299285"/>
                  <a:gd name="connsiteX12" fmla="*/ 1770734 w 1999337"/>
                  <a:gd name="connsiteY12" fmla="*/ 980259 h 1299285"/>
                  <a:gd name="connsiteX13" fmla="*/ 1724115 w 1999337"/>
                  <a:gd name="connsiteY13" fmla="*/ 1026879 h 1299285"/>
                  <a:gd name="connsiteX14" fmla="*/ 1724116 w 1999337"/>
                  <a:gd name="connsiteY14" fmla="*/ 1026877 h 1299285"/>
                  <a:gd name="connsiteX15" fmla="*/ 1677497 w 1999337"/>
                  <a:gd name="connsiteY15" fmla="*/ 980259 h 1299285"/>
                  <a:gd name="connsiteX16" fmla="*/ 1677497 w 1999337"/>
                  <a:gd name="connsiteY16" fmla="*/ 941927 h 1299285"/>
                  <a:gd name="connsiteX17" fmla="*/ 1629648 w 1999337"/>
                  <a:gd name="connsiteY17" fmla="*/ 1025969 h 1299285"/>
                  <a:gd name="connsiteX18" fmla="*/ 1171477 w 1999337"/>
                  <a:gd name="connsiteY18" fmla="*/ 1258211 h 1299285"/>
                  <a:gd name="connsiteX19" fmla="*/ 1130843 w 1999337"/>
                  <a:gd name="connsiteY19" fmla="*/ 1255645 h 1299285"/>
                  <a:gd name="connsiteX20" fmla="*/ 1089944 w 1999337"/>
                  <a:gd name="connsiteY20" fmla="*/ 1283705 h 1299285"/>
                  <a:gd name="connsiteX21" fmla="*/ 950451 w 1999337"/>
                  <a:gd name="connsiteY21" fmla="*/ 1291207 h 1299285"/>
                  <a:gd name="connsiteX22" fmla="*/ 806697 w 1999337"/>
                  <a:gd name="connsiteY22" fmla="*/ 1159103 h 1299285"/>
                  <a:gd name="connsiteX23" fmla="*/ 806965 w 1999337"/>
                  <a:gd name="connsiteY23" fmla="*/ 1134735 h 1299285"/>
                  <a:gd name="connsiteX24" fmla="*/ 728580 w 1999337"/>
                  <a:gd name="connsiteY24" fmla="*/ 1095624 h 1299285"/>
                  <a:gd name="connsiteX25" fmla="*/ 516608 w 1999337"/>
                  <a:gd name="connsiteY25" fmla="*/ 858992 h 1299285"/>
                  <a:gd name="connsiteX26" fmla="*/ 488466 w 1999337"/>
                  <a:gd name="connsiteY26" fmla="*/ 775654 h 1299285"/>
                  <a:gd name="connsiteX27" fmla="*/ 334722 w 1999337"/>
                  <a:gd name="connsiteY27" fmla="*/ 800164 h 1299285"/>
                  <a:gd name="connsiteX28" fmla="*/ 334722 w 1999337"/>
                  <a:gd name="connsiteY28" fmla="*/ 996304 h 1299285"/>
                  <a:gd name="connsiteX29" fmla="*/ 167361 w 1999337"/>
                  <a:gd name="connsiteY29" fmla="*/ 1163665 h 1299285"/>
                  <a:gd name="connsiteX30" fmla="*/ 0 w 1999337"/>
                  <a:gd name="connsiteY30" fmla="*/ 1163665 h 1299285"/>
                  <a:gd name="connsiteX31" fmla="*/ 1 w 1999337"/>
                  <a:gd name="connsiteY31" fmla="*/ 135618 h 1299285"/>
                  <a:gd name="connsiteX32" fmla="*/ 167362 w 1999337"/>
                  <a:gd name="connsiteY32" fmla="*/ 135618 h 1299285"/>
                  <a:gd name="connsiteX33" fmla="*/ 334723 w 1999337"/>
                  <a:gd name="connsiteY33" fmla="*/ 302980 h 1299285"/>
                  <a:gd name="connsiteX34" fmla="*/ 334722 w 1999337"/>
                  <a:gd name="connsiteY34" fmla="*/ 499120 h 1299285"/>
                  <a:gd name="connsiteX35" fmla="*/ 488466 w 1999337"/>
                  <a:gd name="connsiteY35" fmla="*/ 523630 h 1299285"/>
                  <a:gd name="connsiteX36" fmla="*/ 516608 w 1999337"/>
                  <a:gd name="connsiteY36" fmla="*/ 440292 h 1299285"/>
                  <a:gd name="connsiteX37" fmla="*/ 728580 w 1999337"/>
                  <a:gd name="connsiteY37" fmla="*/ 203659 h 1299285"/>
                  <a:gd name="connsiteX38" fmla="*/ 806965 w 1999337"/>
                  <a:gd name="connsiteY38" fmla="*/ 164548 h 1299285"/>
                  <a:gd name="connsiteX39" fmla="*/ 806697 w 1999337"/>
                  <a:gd name="connsiteY39" fmla="*/ 140181 h 1299285"/>
                  <a:gd name="connsiteX40" fmla="*/ 950451 w 1999337"/>
                  <a:gd name="connsiteY40" fmla="*/ 8077 h 1299285"/>
                  <a:gd name="connsiteX41" fmla="*/ 1089944 w 1999337"/>
                  <a:gd name="connsiteY41" fmla="*/ 15580 h 1299285"/>
                  <a:gd name="connsiteX42" fmla="*/ 1121264 w 1999337"/>
                  <a:gd name="connsiteY42" fmla="*/ 37067 h 1299285"/>
                  <a:gd name="connsiteX43" fmla="*/ 1171478 w 1999337"/>
                  <a:gd name="connsiteY43" fmla="*/ 32843 h 1299285"/>
                  <a:gd name="connsiteX44" fmla="*/ 1629648 w 1999337"/>
                  <a:gd name="connsiteY44" fmla="*/ 265086 h 1299285"/>
                  <a:gd name="connsiteX45" fmla="*/ 1677798 w 1999337"/>
                  <a:gd name="connsiteY45" fmla="*/ 349657 h 1299285"/>
                  <a:gd name="connsiteX46" fmla="*/ 1677798 w 1999337"/>
                  <a:gd name="connsiteY46" fmla="*/ 340455 h 1299285"/>
                  <a:gd name="connsiteX47" fmla="*/ 1766705 w 1999337"/>
                  <a:gd name="connsiteY47" fmla="*/ 251547 h 1299285"/>
                  <a:gd name="connsiteX48" fmla="*/ 1796123 w 1999337"/>
                  <a:gd name="connsiteY48" fmla="*/ 251547 h 1299285"/>
                  <a:gd name="connsiteX49" fmla="*/ 1885030 w 1999337"/>
                  <a:gd name="connsiteY49" fmla="*/ 340455 h 1299285"/>
                  <a:gd name="connsiteX50" fmla="*/ 1885030 w 1999337"/>
                  <a:gd name="connsiteY50" fmla="*/ 351801 h 1299285"/>
                  <a:gd name="connsiteX51" fmla="*/ 1885033 w 1999337"/>
                  <a:gd name="connsiteY51" fmla="*/ 351801 h 1299285"/>
                  <a:gd name="connsiteX52" fmla="*/ 1885033 w 1999337"/>
                  <a:gd name="connsiteY52" fmla="*/ 845243 h 1299285"/>
                  <a:gd name="connsiteX53" fmla="*/ 1906099 w 1999337"/>
                  <a:gd name="connsiteY53" fmla="*/ 849063 h 1299285"/>
                  <a:gd name="connsiteX54" fmla="*/ 1906099 w 1999337"/>
                  <a:gd name="connsiteY54" fmla="*/ 296779 h 1299285"/>
                  <a:gd name="connsiteX55" fmla="*/ 1952718 w 1999337"/>
                  <a:gd name="connsiteY55" fmla="*/ 250158 h 1299285"/>
                  <a:gd name="connsiteX56" fmla="*/ 1999337 w 1999337"/>
                  <a:gd name="connsiteY56" fmla="*/ 296779 h 1299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1999337" h="1299285">
                    <a:moveTo>
                      <a:pt x="1999337" y="296779"/>
                    </a:moveTo>
                    <a:cubicBezTo>
                      <a:pt x="1999337" y="480873"/>
                      <a:pt x="1999336" y="664969"/>
                      <a:pt x="1999336" y="849063"/>
                    </a:cubicBezTo>
                    <a:lnTo>
                      <a:pt x="1999337" y="849063"/>
                    </a:lnTo>
                    <a:lnTo>
                      <a:pt x="1999337" y="937971"/>
                    </a:lnTo>
                    <a:cubicBezTo>
                      <a:pt x="1999337" y="987073"/>
                      <a:pt x="1959532" y="1026877"/>
                      <a:pt x="1910430" y="1026877"/>
                    </a:cubicBezTo>
                    <a:lnTo>
                      <a:pt x="1881012" y="1026877"/>
                    </a:lnTo>
                    <a:cubicBezTo>
                      <a:pt x="1831910" y="1026877"/>
                      <a:pt x="1792105" y="987073"/>
                      <a:pt x="1792105" y="937971"/>
                    </a:cubicBezTo>
                    <a:lnTo>
                      <a:pt x="1792105" y="849063"/>
                    </a:lnTo>
                    <a:lnTo>
                      <a:pt x="1792566" y="849063"/>
                    </a:lnTo>
                    <a:lnTo>
                      <a:pt x="1791794" y="845241"/>
                    </a:lnTo>
                    <a:cubicBezTo>
                      <a:pt x="1791794" y="706615"/>
                      <a:pt x="1791795" y="567989"/>
                      <a:pt x="1791795" y="429361"/>
                    </a:cubicBezTo>
                    <a:lnTo>
                      <a:pt x="1770734" y="429361"/>
                    </a:lnTo>
                    <a:lnTo>
                      <a:pt x="1770734" y="980259"/>
                    </a:lnTo>
                    <a:cubicBezTo>
                      <a:pt x="1770734" y="1006007"/>
                      <a:pt x="1749862" y="1026879"/>
                      <a:pt x="1724115" y="1026879"/>
                    </a:cubicBezTo>
                    <a:lnTo>
                      <a:pt x="1724116" y="1026877"/>
                    </a:lnTo>
                    <a:cubicBezTo>
                      <a:pt x="1698369" y="1026877"/>
                      <a:pt x="1677497" y="1006005"/>
                      <a:pt x="1677497" y="980259"/>
                    </a:cubicBezTo>
                    <a:lnTo>
                      <a:pt x="1677497" y="941927"/>
                    </a:lnTo>
                    <a:lnTo>
                      <a:pt x="1629648" y="1025969"/>
                    </a:lnTo>
                    <a:cubicBezTo>
                      <a:pt x="1530354" y="1166087"/>
                      <a:pt x="1362201" y="1258211"/>
                      <a:pt x="1171477" y="1258211"/>
                    </a:cubicBezTo>
                    <a:lnTo>
                      <a:pt x="1130843" y="1255645"/>
                    </a:lnTo>
                    <a:lnTo>
                      <a:pt x="1089944" y="1283705"/>
                    </a:lnTo>
                    <a:cubicBezTo>
                      <a:pt x="1050184" y="1300780"/>
                      <a:pt x="1000544" y="1304630"/>
                      <a:pt x="950451" y="1291207"/>
                    </a:cubicBezTo>
                    <a:cubicBezTo>
                      <a:pt x="875310" y="1271073"/>
                      <a:pt x="820487" y="1217794"/>
                      <a:pt x="806697" y="1159103"/>
                    </a:cubicBezTo>
                    <a:lnTo>
                      <a:pt x="806965" y="1134735"/>
                    </a:lnTo>
                    <a:lnTo>
                      <a:pt x="728580" y="1095624"/>
                    </a:lnTo>
                    <a:cubicBezTo>
                      <a:pt x="635203" y="1037632"/>
                      <a:pt x="561017" y="955511"/>
                      <a:pt x="516608" y="858992"/>
                    </a:cubicBezTo>
                    <a:lnTo>
                      <a:pt x="488466" y="775654"/>
                    </a:lnTo>
                    <a:lnTo>
                      <a:pt x="334722" y="800164"/>
                    </a:lnTo>
                    <a:lnTo>
                      <a:pt x="334722" y="996304"/>
                    </a:lnTo>
                    <a:cubicBezTo>
                      <a:pt x="334722" y="1088735"/>
                      <a:pt x="259792" y="1163665"/>
                      <a:pt x="167361" y="1163665"/>
                    </a:cubicBezTo>
                    <a:lnTo>
                      <a:pt x="0" y="1163665"/>
                    </a:lnTo>
                    <a:lnTo>
                      <a:pt x="1" y="135618"/>
                    </a:lnTo>
                    <a:lnTo>
                      <a:pt x="167362" y="135618"/>
                    </a:lnTo>
                    <a:cubicBezTo>
                      <a:pt x="259793" y="135618"/>
                      <a:pt x="334723" y="210548"/>
                      <a:pt x="334723" y="302980"/>
                    </a:cubicBezTo>
                    <a:lnTo>
                      <a:pt x="334722" y="499120"/>
                    </a:lnTo>
                    <a:lnTo>
                      <a:pt x="488466" y="523630"/>
                    </a:lnTo>
                    <a:lnTo>
                      <a:pt x="516608" y="440292"/>
                    </a:lnTo>
                    <a:cubicBezTo>
                      <a:pt x="561017" y="343773"/>
                      <a:pt x="635203" y="261652"/>
                      <a:pt x="728580" y="203659"/>
                    </a:cubicBezTo>
                    <a:lnTo>
                      <a:pt x="806965" y="164548"/>
                    </a:lnTo>
                    <a:lnTo>
                      <a:pt x="806697" y="140181"/>
                    </a:lnTo>
                    <a:cubicBezTo>
                      <a:pt x="820487" y="81490"/>
                      <a:pt x="875310" y="28211"/>
                      <a:pt x="950451" y="8077"/>
                    </a:cubicBezTo>
                    <a:cubicBezTo>
                      <a:pt x="1000545" y="-5345"/>
                      <a:pt x="1050184" y="-1495"/>
                      <a:pt x="1089944" y="15580"/>
                    </a:cubicBezTo>
                    <a:lnTo>
                      <a:pt x="1121264" y="37067"/>
                    </a:lnTo>
                    <a:lnTo>
                      <a:pt x="1171478" y="32843"/>
                    </a:lnTo>
                    <a:cubicBezTo>
                      <a:pt x="1362201" y="32843"/>
                      <a:pt x="1530354" y="124967"/>
                      <a:pt x="1629648" y="265086"/>
                    </a:cubicBezTo>
                    <a:lnTo>
                      <a:pt x="1677798" y="349657"/>
                    </a:lnTo>
                    <a:lnTo>
                      <a:pt x="1677798" y="340455"/>
                    </a:lnTo>
                    <a:cubicBezTo>
                      <a:pt x="1677798" y="291353"/>
                      <a:pt x="1717603" y="251547"/>
                      <a:pt x="1766705" y="251547"/>
                    </a:cubicBezTo>
                    <a:lnTo>
                      <a:pt x="1796123" y="251547"/>
                    </a:lnTo>
                    <a:cubicBezTo>
                      <a:pt x="1845225" y="251547"/>
                      <a:pt x="1885030" y="291353"/>
                      <a:pt x="1885030" y="340455"/>
                    </a:cubicBezTo>
                    <a:lnTo>
                      <a:pt x="1885030" y="351801"/>
                    </a:lnTo>
                    <a:lnTo>
                      <a:pt x="1885033" y="351801"/>
                    </a:lnTo>
                    <a:lnTo>
                      <a:pt x="1885033" y="845243"/>
                    </a:lnTo>
                    <a:lnTo>
                      <a:pt x="1906099" y="849063"/>
                    </a:lnTo>
                    <a:lnTo>
                      <a:pt x="1906099" y="296779"/>
                    </a:lnTo>
                    <a:cubicBezTo>
                      <a:pt x="1906099" y="271031"/>
                      <a:pt x="1926971" y="250158"/>
                      <a:pt x="1952718" y="250158"/>
                    </a:cubicBezTo>
                    <a:cubicBezTo>
                      <a:pt x="1978465" y="250158"/>
                      <a:pt x="1999337" y="271031"/>
                      <a:pt x="1999337" y="296779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四角形: 上の 2 つの角を丸める 34">
                <a:extLst>
                  <a:ext uri="{FF2B5EF4-FFF2-40B4-BE49-F238E27FC236}">
                    <a16:creationId xmlns:a16="http://schemas.microsoft.com/office/drawing/2014/main" id="{0A97E85F-C1A3-4EE6-97FF-FD21A664E737}"/>
                  </a:ext>
                </a:extLst>
              </p:cNvPr>
              <p:cNvSpPr/>
              <p:nvPr/>
            </p:nvSpPr>
            <p:spPr bwMode="auto">
              <a:xfrm>
                <a:off x="8058345" y="3280291"/>
                <a:ext cx="2250442" cy="293509"/>
              </a:xfrm>
              <a:prstGeom prst="round2Same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6F8617D9-37F8-45C2-99F5-F62F6B96E4A5}"/>
                </a:ext>
              </a:extLst>
            </p:cNvPr>
            <p:cNvSpPr/>
            <p:nvPr/>
          </p:nvSpPr>
          <p:spPr bwMode="auto">
            <a:xfrm>
              <a:off x="6574454" y="1012275"/>
              <a:ext cx="2444659" cy="2444660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E3D06CCA-19A2-453F-A01E-86972E3E93AC}"/>
              </a:ext>
            </a:extLst>
          </p:cNvPr>
          <p:cNvGrpSpPr/>
          <p:nvPr/>
        </p:nvGrpSpPr>
        <p:grpSpPr>
          <a:xfrm>
            <a:off x="3709660" y="925768"/>
            <a:ext cx="2508997" cy="2508997"/>
            <a:chOff x="3429441" y="881523"/>
            <a:chExt cx="2735056" cy="2735056"/>
          </a:xfrm>
        </p:grpSpPr>
        <p:sp>
          <p:nvSpPr>
            <p:cNvPr id="37" name="四角形: 角を丸くする 36">
              <a:extLst>
                <a:ext uri="{FF2B5EF4-FFF2-40B4-BE49-F238E27FC236}">
                  <a16:creationId xmlns:a16="http://schemas.microsoft.com/office/drawing/2014/main" id="{54A2C753-6B57-49DE-A5D1-3B23F42F74E9}"/>
                </a:ext>
              </a:extLst>
            </p:cNvPr>
            <p:cNvSpPr/>
            <p:nvPr/>
          </p:nvSpPr>
          <p:spPr bwMode="auto">
            <a:xfrm>
              <a:off x="3429441" y="881523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" name="四角形: 角を丸くする 37">
              <a:extLst>
                <a:ext uri="{FF2B5EF4-FFF2-40B4-BE49-F238E27FC236}">
                  <a16:creationId xmlns:a16="http://schemas.microsoft.com/office/drawing/2014/main" id="{09319077-B970-4391-AE47-9DE89220B0CB}"/>
                </a:ext>
              </a:extLst>
            </p:cNvPr>
            <p:cNvSpPr/>
            <p:nvPr/>
          </p:nvSpPr>
          <p:spPr bwMode="auto">
            <a:xfrm>
              <a:off x="3617020" y="1069102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53FA033D-0363-4E95-80CC-ADD55028EF98}"/>
                </a:ext>
              </a:extLst>
            </p:cNvPr>
            <p:cNvSpPr/>
            <p:nvPr/>
          </p:nvSpPr>
          <p:spPr bwMode="auto">
            <a:xfrm>
              <a:off x="3508403" y="960485"/>
              <a:ext cx="2577132" cy="2577132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408B6B18-01ED-41DD-9774-0D3F3B78D3EC}"/>
                </a:ext>
              </a:extLst>
            </p:cNvPr>
            <p:cNvGrpSpPr/>
            <p:nvPr/>
          </p:nvGrpSpPr>
          <p:grpSpPr>
            <a:xfrm>
              <a:off x="3777247" y="1302829"/>
              <a:ext cx="1949463" cy="1961013"/>
              <a:chOff x="6172893" y="2168690"/>
              <a:chExt cx="1395892" cy="1404162"/>
            </a:xfrm>
          </p:grpSpPr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90F1834C-77D2-4625-9755-C2709310DA49}"/>
                  </a:ext>
                </a:extLst>
              </p:cNvPr>
              <p:cNvSpPr/>
              <p:nvPr/>
            </p:nvSpPr>
            <p:spPr bwMode="auto">
              <a:xfrm>
                <a:off x="6574747" y="2168690"/>
                <a:ext cx="673624" cy="1404162"/>
              </a:xfrm>
              <a:custGeom>
                <a:avLst/>
                <a:gdLst>
                  <a:gd name="connsiteX0" fmla="*/ 466653 w 673624"/>
                  <a:gd name="connsiteY0" fmla="*/ 0 h 1404162"/>
                  <a:gd name="connsiteX1" fmla="*/ 673624 w 673624"/>
                  <a:gd name="connsiteY1" fmla="*/ 214698 h 1404162"/>
                  <a:gd name="connsiteX2" fmla="*/ 547216 w 673624"/>
                  <a:gd name="connsiteY2" fmla="*/ 412524 h 1404162"/>
                  <a:gd name="connsiteX3" fmla="*/ 505601 w 673624"/>
                  <a:gd name="connsiteY3" fmla="*/ 421239 h 1404162"/>
                  <a:gd name="connsiteX4" fmla="*/ 515807 w 673624"/>
                  <a:gd name="connsiteY4" fmla="*/ 476870 h 1404162"/>
                  <a:gd name="connsiteX5" fmla="*/ 523521 w 673624"/>
                  <a:gd name="connsiteY5" fmla="*/ 476870 h 1404162"/>
                  <a:gd name="connsiteX6" fmla="*/ 598135 w 673624"/>
                  <a:gd name="connsiteY6" fmla="*/ 551484 h 1404162"/>
                  <a:gd name="connsiteX7" fmla="*/ 598135 w 673624"/>
                  <a:gd name="connsiteY7" fmla="*/ 1034687 h 1404162"/>
                  <a:gd name="connsiteX8" fmla="*/ 598134 w 673624"/>
                  <a:gd name="connsiteY8" fmla="*/ 1034687 h 1404162"/>
                  <a:gd name="connsiteX9" fmla="*/ 598134 w 673624"/>
                  <a:gd name="connsiteY9" fmla="*/ 1057157 h 1404162"/>
                  <a:gd name="connsiteX10" fmla="*/ 542706 w 673624"/>
                  <a:gd name="connsiteY10" fmla="*/ 1112585 h 1404162"/>
                  <a:gd name="connsiteX11" fmla="*/ 165394 w 673624"/>
                  <a:gd name="connsiteY11" fmla="*/ 1112585 h 1404162"/>
                  <a:gd name="connsiteX12" fmla="*/ 138884 w 673624"/>
                  <a:gd name="connsiteY12" fmla="*/ 1404162 h 1404162"/>
                  <a:gd name="connsiteX13" fmla="*/ 33593 w 673624"/>
                  <a:gd name="connsiteY13" fmla="*/ 1404162 h 1404162"/>
                  <a:gd name="connsiteX14" fmla="*/ 0 w 673624"/>
                  <a:gd name="connsiteY14" fmla="*/ 1034687 h 1404162"/>
                  <a:gd name="connsiteX15" fmla="*/ 3612 w 673624"/>
                  <a:gd name="connsiteY15" fmla="*/ 1034687 h 1404162"/>
                  <a:gd name="connsiteX16" fmla="*/ 0 w 673624"/>
                  <a:gd name="connsiteY16" fmla="*/ 1016798 h 1404162"/>
                  <a:gd name="connsiteX17" fmla="*/ 1 w 673624"/>
                  <a:gd name="connsiteY17" fmla="*/ 1016799 h 1404162"/>
                  <a:gd name="connsiteX18" fmla="*/ 95788 w 673624"/>
                  <a:gd name="connsiteY18" fmla="*/ 921012 h 1404162"/>
                  <a:gd name="connsiteX19" fmla="*/ 340249 w 673624"/>
                  <a:gd name="connsiteY19" fmla="*/ 921012 h 1404162"/>
                  <a:gd name="connsiteX20" fmla="*/ 340249 w 673624"/>
                  <a:gd name="connsiteY20" fmla="*/ 551484 h 1404162"/>
                  <a:gd name="connsiteX21" fmla="*/ 414863 w 673624"/>
                  <a:gd name="connsiteY21" fmla="*/ 476870 h 1404162"/>
                  <a:gd name="connsiteX22" fmla="*/ 417500 w 673624"/>
                  <a:gd name="connsiteY22" fmla="*/ 476870 h 1404162"/>
                  <a:gd name="connsiteX23" fmla="*/ 427705 w 673624"/>
                  <a:gd name="connsiteY23" fmla="*/ 421239 h 1404162"/>
                  <a:gd name="connsiteX24" fmla="*/ 386091 w 673624"/>
                  <a:gd name="connsiteY24" fmla="*/ 412524 h 1404162"/>
                  <a:gd name="connsiteX25" fmla="*/ 259682 w 673624"/>
                  <a:gd name="connsiteY25" fmla="*/ 214698 h 1404162"/>
                  <a:gd name="connsiteX26" fmla="*/ 466653 w 673624"/>
                  <a:gd name="connsiteY26" fmla="*/ 0 h 1404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73624" h="1404162">
                    <a:moveTo>
                      <a:pt x="466653" y="0"/>
                    </a:moveTo>
                    <a:cubicBezTo>
                      <a:pt x="580960" y="0"/>
                      <a:pt x="673624" y="96124"/>
                      <a:pt x="673624" y="214698"/>
                    </a:cubicBezTo>
                    <a:cubicBezTo>
                      <a:pt x="673624" y="303629"/>
                      <a:pt x="621501" y="379931"/>
                      <a:pt x="547216" y="412524"/>
                    </a:cubicBezTo>
                    <a:lnTo>
                      <a:pt x="505601" y="421239"/>
                    </a:lnTo>
                    <a:lnTo>
                      <a:pt x="515807" y="476870"/>
                    </a:lnTo>
                    <a:lnTo>
                      <a:pt x="523521" y="476870"/>
                    </a:lnTo>
                    <a:cubicBezTo>
                      <a:pt x="564729" y="476870"/>
                      <a:pt x="598135" y="510276"/>
                      <a:pt x="598135" y="551484"/>
                    </a:cubicBezTo>
                    <a:lnTo>
                      <a:pt x="598135" y="1034687"/>
                    </a:lnTo>
                    <a:lnTo>
                      <a:pt x="598134" y="1034687"/>
                    </a:lnTo>
                    <a:lnTo>
                      <a:pt x="598134" y="1057157"/>
                    </a:lnTo>
                    <a:cubicBezTo>
                      <a:pt x="598134" y="1087769"/>
                      <a:pt x="573318" y="1112585"/>
                      <a:pt x="542706" y="1112585"/>
                    </a:cubicBezTo>
                    <a:lnTo>
                      <a:pt x="165394" y="1112585"/>
                    </a:lnTo>
                    <a:lnTo>
                      <a:pt x="138884" y="1404162"/>
                    </a:lnTo>
                    <a:lnTo>
                      <a:pt x="33593" y="1404162"/>
                    </a:lnTo>
                    <a:lnTo>
                      <a:pt x="0" y="1034687"/>
                    </a:lnTo>
                    <a:lnTo>
                      <a:pt x="3612" y="1034687"/>
                    </a:lnTo>
                    <a:lnTo>
                      <a:pt x="0" y="1016798"/>
                    </a:lnTo>
                    <a:lnTo>
                      <a:pt x="1" y="1016799"/>
                    </a:lnTo>
                    <a:cubicBezTo>
                      <a:pt x="1" y="963897"/>
                      <a:pt x="42886" y="921012"/>
                      <a:pt x="95788" y="921012"/>
                    </a:cubicBezTo>
                    <a:lnTo>
                      <a:pt x="340249" y="921012"/>
                    </a:lnTo>
                    <a:lnTo>
                      <a:pt x="340249" y="551484"/>
                    </a:lnTo>
                    <a:cubicBezTo>
                      <a:pt x="340249" y="510276"/>
                      <a:pt x="373655" y="476870"/>
                      <a:pt x="414863" y="476870"/>
                    </a:cubicBezTo>
                    <a:lnTo>
                      <a:pt x="417500" y="476870"/>
                    </a:lnTo>
                    <a:lnTo>
                      <a:pt x="427705" y="421239"/>
                    </a:lnTo>
                    <a:lnTo>
                      <a:pt x="386091" y="412524"/>
                    </a:lnTo>
                    <a:cubicBezTo>
                      <a:pt x="311806" y="379931"/>
                      <a:pt x="259682" y="303629"/>
                      <a:pt x="259682" y="214698"/>
                    </a:cubicBezTo>
                    <a:cubicBezTo>
                      <a:pt x="259682" y="96124"/>
                      <a:pt x="352346" y="0"/>
                      <a:pt x="46665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6FF03EF3-5EC2-4FE9-BD3F-E40888DD3C20}"/>
                  </a:ext>
                </a:extLst>
              </p:cNvPr>
              <p:cNvSpPr/>
              <p:nvPr/>
            </p:nvSpPr>
            <p:spPr bwMode="auto">
              <a:xfrm>
                <a:off x="6777834" y="2656782"/>
                <a:ext cx="790951" cy="915447"/>
              </a:xfrm>
              <a:custGeom>
                <a:avLst/>
                <a:gdLst>
                  <a:gd name="connsiteX0" fmla="*/ 485057 w 790951"/>
                  <a:gd name="connsiteY0" fmla="*/ 0 h 915447"/>
                  <a:gd name="connsiteX1" fmla="*/ 790951 w 790951"/>
                  <a:gd name="connsiteY1" fmla="*/ 0 h 915447"/>
                  <a:gd name="connsiteX2" fmla="*/ 790951 w 790951"/>
                  <a:gd name="connsiteY2" fmla="*/ 663853 h 915447"/>
                  <a:gd name="connsiteX3" fmla="*/ 790951 w 790951"/>
                  <a:gd name="connsiteY3" fmla="*/ 712248 h 915447"/>
                  <a:gd name="connsiteX4" fmla="*/ 790951 w 790951"/>
                  <a:gd name="connsiteY4" fmla="*/ 915447 h 915447"/>
                  <a:gd name="connsiteX5" fmla="*/ 0 w 790951"/>
                  <a:gd name="connsiteY5" fmla="*/ 915447 h 915447"/>
                  <a:gd name="connsiteX6" fmla="*/ 0 w 790951"/>
                  <a:gd name="connsiteY6" fmla="*/ 663853 h 915447"/>
                  <a:gd name="connsiteX7" fmla="*/ 485057 w 790951"/>
                  <a:gd name="connsiteY7" fmla="*/ 663853 h 915447"/>
                  <a:gd name="connsiteX0" fmla="*/ 485057 w 790951"/>
                  <a:gd name="connsiteY0" fmla="*/ 0 h 915447"/>
                  <a:gd name="connsiteX1" fmla="*/ 790951 w 790951"/>
                  <a:gd name="connsiteY1" fmla="*/ 0 h 915447"/>
                  <a:gd name="connsiteX2" fmla="*/ 790951 w 790951"/>
                  <a:gd name="connsiteY2" fmla="*/ 712248 h 915447"/>
                  <a:gd name="connsiteX3" fmla="*/ 790951 w 790951"/>
                  <a:gd name="connsiteY3" fmla="*/ 915447 h 915447"/>
                  <a:gd name="connsiteX4" fmla="*/ 0 w 790951"/>
                  <a:gd name="connsiteY4" fmla="*/ 915447 h 915447"/>
                  <a:gd name="connsiteX5" fmla="*/ 0 w 790951"/>
                  <a:gd name="connsiteY5" fmla="*/ 663853 h 915447"/>
                  <a:gd name="connsiteX6" fmla="*/ 485057 w 790951"/>
                  <a:gd name="connsiteY6" fmla="*/ 663853 h 915447"/>
                  <a:gd name="connsiteX7" fmla="*/ 485057 w 790951"/>
                  <a:gd name="connsiteY7" fmla="*/ 0 h 915447"/>
                  <a:gd name="connsiteX0" fmla="*/ 485057 w 790951"/>
                  <a:gd name="connsiteY0" fmla="*/ 0 h 915447"/>
                  <a:gd name="connsiteX1" fmla="*/ 790951 w 790951"/>
                  <a:gd name="connsiteY1" fmla="*/ 0 h 915447"/>
                  <a:gd name="connsiteX2" fmla="*/ 790951 w 790951"/>
                  <a:gd name="connsiteY2" fmla="*/ 915447 h 915447"/>
                  <a:gd name="connsiteX3" fmla="*/ 0 w 790951"/>
                  <a:gd name="connsiteY3" fmla="*/ 915447 h 915447"/>
                  <a:gd name="connsiteX4" fmla="*/ 0 w 790951"/>
                  <a:gd name="connsiteY4" fmla="*/ 663853 h 915447"/>
                  <a:gd name="connsiteX5" fmla="*/ 485057 w 790951"/>
                  <a:gd name="connsiteY5" fmla="*/ 663853 h 915447"/>
                  <a:gd name="connsiteX6" fmla="*/ 485057 w 790951"/>
                  <a:gd name="connsiteY6" fmla="*/ 0 h 915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90951" h="915447">
                    <a:moveTo>
                      <a:pt x="485057" y="0"/>
                    </a:moveTo>
                    <a:lnTo>
                      <a:pt x="790951" y="0"/>
                    </a:lnTo>
                    <a:lnTo>
                      <a:pt x="790951" y="915447"/>
                    </a:lnTo>
                    <a:lnTo>
                      <a:pt x="0" y="915447"/>
                    </a:lnTo>
                    <a:lnTo>
                      <a:pt x="0" y="663853"/>
                    </a:lnTo>
                    <a:lnTo>
                      <a:pt x="485057" y="663853"/>
                    </a:lnTo>
                    <a:lnTo>
                      <a:pt x="485057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A107ECC9-1EF3-4875-A855-2CFBA07609D3}"/>
                  </a:ext>
                </a:extLst>
              </p:cNvPr>
              <p:cNvSpPr/>
              <p:nvPr/>
            </p:nvSpPr>
            <p:spPr bwMode="auto">
              <a:xfrm>
                <a:off x="6747223" y="2729436"/>
                <a:ext cx="443997" cy="563117"/>
              </a:xfrm>
              <a:custGeom>
                <a:avLst/>
                <a:gdLst>
                  <a:gd name="connsiteX0" fmla="*/ 168624 w 443997"/>
                  <a:gd name="connsiteY0" fmla="*/ 0 h 563117"/>
                  <a:gd name="connsiteX1" fmla="*/ 412667 w 443997"/>
                  <a:gd name="connsiteY1" fmla="*/ 0 h 563117"/>
                  <a:gd name="connsiteX2" fmla="*/ 443997 w 443997"/>
                  <a:gd name="connsiteY2" fmla="*/ 31330 h 563117"/>
                  <a:gd name="connsiteX3" fmla="*/ 443997 w 443997"/>
                  <a:gd name="connsiteY3" fmla="*/ 473941 h 563117"/>
                  <a:gd name="connsiteX4" fmla="*/ 443996 w 443997"/>
                  <a:gd name="connsiteY4" fmla="*/ 473941 h 563117"/>
                  <a:gd name="connsiteX5" fmla="*/ 443996 w 443997"/>
                  <a:gd name="connsiteY5" fmla="*/ 498675 h 563117"/>
                  <a:gd name="connsiteX6" fmla="*/ 379554 w 443997"/>
                  <a:gd name="connsiteY6" fmla="*/ 563117 h 563117"/>
                  <a:gd name="connsiteX7" fmla="*/ 11906 w 443997"/>
                  <a:gd name="connsiteY7" fmla="*/ 563117 h 563117"/>
                  <a:gd name="connsiteX8" fmla="*/ 0 w 443997"/>
                  <a:gd name="connsiteY8" fmla="*/ 551211 h 563117"/>
                  <a:gd name="connsiteX9" fmla="*/ 0 w 443997"/>
                  <a:gd name="connsiteY9" fmla="*/ 343335 h 563117"/>
                  <a:gd name="connsiteX10" fmla="*/ 11906 w 443997"/>
                  <a:gd name="connsiteY10" fmla="*/ 331429 h 563117"/>
                  <a:gd name="connsiteX11" fmla="*/ 137294 w 443997"/>
                  <a:gd name="connsiteY11" fmla="*/ 331429 h 563117"/>
                  <a:gd name="connsiteX12" fmla="*/ 137294 w 443997"/>
                  <a:gd name="connsiteY12" fmla="*/ 31330 h 563117"/>
                  <a:gd name="connsiteX13" fmla="*/ 168624 w 443997"/>
                  <a:gd name="connsiteY13" fmla="*/ 0 h 563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43997" h="563117">
                    <a:moveTo>
                      <a:pt x="168624" y="0"/>
                    </a:moveTo>
                    <a:lnTo>
                      <a:pt x="412667" y="0"/>
                    </a:lnTo>
                    <a:cubicBezTo>
                      <a:pt x="429970" y="0"/>
                      <a:pt x="443997" y="14027"/>
                      <a:pt x="443997" y="31330"/>
                    </a:cubicBezTo>
                    <a:lnTo>
                      <a:pt x="443997" y="473941"/>
                    </a:lnTo>
                    <a:lnTo>
                      <a:pt x="443996" y="473941"/>
                    </a:lnTo>
                    <a:lnTo>
                      <a:pt x="443996" y="498675"/>
                    </a:lnTo>
                    <a:cubicBezTo>
                      <a:pt x="443996" y="534265"/>
                      <a:pt x="415144" y="563117"/>
                      <a:pt x="379554" y="563117"/>
                    </a:cubicBezTo>
                    <a:lnTo>
                      <a:pt x="11906" y="563117"/>
                    </a:lnTo>
                    <a:cubicBezTo>
                      <a:pt x="5330" y="563117"/>
                      <a:pt x="0" y="557787"/>
                      <a:pt x="0" y="551211"/>
                    </a:cubicBezTo>
                    <a:lnTo>
                      <a:pt x="0" y="343335"/>
                    </a:lnTo>
                    <a:cubicBezTo>
                      <a:pt x="0" y="336759"/>
                      <a:pt x="5330" y="331429"/>
                      <a:pt x="11906" y="331429"/>
                    </a:cubicBezTo>
                    <a:lnTo>
                      <a:pt x="137294" y="331429"/>
                    </a:lnTo>
                    <a:lnTo>
                      <a:pt x="137294" y="31330"/>
                    </a:lnTo>
                    <a:cubicBezTo>
                      <a:pt x="137294" y="14027"/>
                      <a:pt x="151321" y="0"/>
                      <a:pt x="168624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61233589-75B2-4708-81D3-C7136B7B5436}"/>
                  </a:ext>
                </a:extLst>
              </p:cNvPr>
              <p:cNvSpPr/>
              <p:nvPr/>
            </p:nvSpPr>
            <p:spPr bwMode="auto">
              <a:xfrm rot="1992483">
                <a:off x="6935198" y="2672872"/>
                <a:ext cx="109713" cy="315187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四角形: 上の 2 つの角を丸める 45">
                <a:extLst>
                  <a:ext uri="{FF2B5EF4-FFF2-40B4-BE49-F238E27FC236}">
                    <a16:creationId xmlns:a16="http://schemas.microsoft.com/office/drawing/2014/main" id="{85F8FBD2-57A9-4A08-8423-86E426F10883}"/>
                  </a:ext>
                </a:extLst>
              </p:cNvPr>
              <p:cNvSpPr/>
              <p:nvPr/>
            </p:nvSpPr>
            <p:spPr bwMode="auto">
              <a:xfrm rot="3513068">
                <a:off x="6795905" y="2827458"/>
                <a:ext cx="109304" cy="28433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0EA30506-F26F-4890-B550-E6EFC1A4CAF5}"/>
                  </a:ext>
                </a:extLst>
              </p:cNvPr>
              <p:cNvSpPr/>
              <p:nvPr/>
            </p:nvSpPr>
            <p:spPr bwMode="auto">
              <a:xfrm rot="16200000" flipH="1">
                <a:off x="6176305" y="2168898"/>
                <a:ext cx="1389068" cy="1395891"/>
              </a:xfrm>
              <a:custGeom>
                <a:avLst/>
                <a:gdLst>
                  <a:gd name="connsiteX0" fmla="*/ 1002161 w 1389068"/>
                  <a:gd name="connsiteY0" fmla="*/ 260866 h 1395891"/>
                  <a:gd name="connsiteX1" fmla="*/ 1002161 w 1389068"/>
                  <a:gd name="connsiteY1" fmla="*/ 307161 h 1395891"/>
                  <a:gd name="connsiteX2" fmla="*/ 1195615 w 1389068"/>
                  <a:gd name="connsiteY2" fmla="*/ 307161 h 1395891"/>
                  <a:gd name="connsiteX3" fmla="*/ 1389068 w 1389068"/>
                  <a:gd name="connsiteY3" fmla="*/ 307161 h 1395891"/>
                  <a:gd name="connsiteX4" fmla="*/ 1389068 w 1389068"/>
                  <a:gd name="connsiteY4" fmla="*/ 269599 h 1395891"/>
                  <a:gd name="connsiteX5" fmla="*/ 1381442 w 1389068"/>
                  <a:gd name="connsiteY5" fmla="*/ 276592 h 1395891"/>
                  <a:gd name="connsiteX6" fmla="*/ 1195615 w 1389068"/>
                  <a:gd name="connsiteY6" fmla="*/ 265232 h 1395891"/>
                  <a:gd name="connsiteX7" fmla="*/ 1009788 w 1389068"/>
                  <a:gd name="connsiteY7" fmla="*/ 253872 h 1395891"/>
                  <a:gd name="connsiteX8" fmla="*/ 1002161 w 1389068"/>
                  <a:gd name="connsiteY8" fmla="*/ 183628 h 1395891"/>
                  <a:gd name="connsiteX9" fmla="*/ 1002161 w 1389068"/>
                  <a:gd name="connsiteY9" fmla="*/ 229923 h 1395891"/>
                  <a:gd name="connsiteX10" fmla="*/ 1195615 w 1389068"/>
                  <a:gd name="connsiteY10" fmla="*/ 229923 h 1395891"/>
                  <a:gd name="connsiteX11" fmla="*/ 1389068 w 1389068"/>
                  <a:gd name="connsiteY11" fmla="*/ 229923 h 1395891"/>
                  <a:gd name="connsiteX12" fmla="*/ 1389068 w 1389068"/>
                  <a:gd name="connsiteY12" fmla="*/ 192361 h 1395891"/>
                  <a:gd name="connsiteX13" fmla="*/ 1381442 w 1389068"/>
                  <a:gd name="connsiteY13" fmla="*/ 199353 h 1395891"/>
                  <a:gd name="connsiteX14" fmla="*/ 1195615 w 1389068"/>
                  <a:gd name="connsiteY14" fmla="*/ 187993 h 1395891"/>
                  <a:gd name="connsiteX15" fmla="*/ 1009788 w 1389068"/>
                  <a:gd name="connsiteY15" fmla="*/ 176633 h 1395891"/>
                  <a:gd name="connsiteX16" fmla="*/ 1002161 w 1389068"/>
                  <a:gd name="connsiteY16" fmla="*/ 106390 h 1395891"/>
                  <a:gd name="connsiteX17" fmla="*/ 1002161 w 1389068"/>
                  <a:gd name="connsiteY17" fmla="*/ 152685 h 1395891"/>
                  <a:gd name="connsiteX18" fmla="*/ 1195615 w 1389068"/>
                  <a:gd name="connsiteY18" fmla="*/ 152685 h 1395891"/>
                  <a:gd name="connsiteX19" fmla="*/ 1389068 w 1389068"/>
                  <a:gd name="connsiteY19" fmla="*/ 152685 h 1395891"/>
                  <a:gd name="connsiteX20" fmla="*/ 1389068 w 1389068"/>
                  <a:gd name="connsiteY20" fmla="*/ 115123 h 1395891"/>
                  <a:gd name="connsiteX21" fmla="*/ 1381442 w 1389068"/>
                  <a:gd name="connsiteY21" fmla="*/ 122115 h 1395891"/>
                  <a:gd name="connsiteX22" fmla="*/ 1195615 w 1389068"/>
                  <a:gd name="connsiteY22" fmla="*/ 110755 h 1395891"/>
                  <a:gd name="connsiteX23" fmla="*/ 1009788 w 1389068"/>
                  <a:gd name="connsiteY23" fmla="*/ 99395 h 1395891"/>
                  <a:gd name="connsiteX24" fmla="*/ 370112 w 1389068"/>
                  <a:gd name="connsiteY24" fmla="*/ 494330 h 1395891"/>
                  <a:gd name="connsiteX25" fmla="*/ 370112 w 1389068"/>
                  <a:gd name="connsiteY25" fmla="*/ 540625 h 1395891"/>
                  <a:gd name="connsiteX26" fmla="*/ 563566 w 1389068"/>
                  <a:gd name="connsiteY26" fmla="*/ 540625 h 1395891"/>
                  <a:gd name="connsiteX27" fmla="*/ 757019 w 1389068"/>
                  <a:gd name="connsiteY27" fmla="*/ 540625 h 1395891"/>
                  <a:gd name="connsiteX28" fmla="*/ 757019 w 1389068"/>
                  <a:gd name="connsiteY28" fmla="*/ 503063 h 1395891"/>
                  <a:gd name="connsiteX29" fmla="*/ 749393 w 1389068"/>
                  <a:gd name="connsiteY29" fmla="*/ 510056 h 1395891"/>
                  <a:gd name="connsiteX30" fmla="*/ 563566 w 1389068"/>
                  <a:gd name="connsiteY30" fmla="*/ 498696 h 1395891"/>
                  <a:gd name="connsiteX31" fmla="*/ 377739 w 1389068"/>
                  <a:gd name="connsiteY31" fmla="*/ 487336 h 1395891"/>
                  <a:gd name="connsiteX32" fmla="*/ 370112 w 1389068"/>
                  <a:gd name="connsiteY32" fmla="*/ 417092 h 1395891"/>
                  <a:gd name="connsiteX33" fmla="*/ 370112 w 1389068"/>
                  <a:gd name="connsiteY33" fmla="*/ 463387 h 1395891"/>
                  <a:gd name="connsiteX34" fmla="*/ 563566 w 1389068"/>
                  <a:gd name="connsiteY34" fmla="*/ 463387 h 1395891"/>
                  <a:gd name="connsiteX35" fmla="*/ 757019 w 1389068"/>
                  <a:gd name="connsiteY35" fmla="*/ 463387 h 1395891"/>
                  <a:gd name="connsiteX36" fmla="*/ 757019 w 1389068"/>
                  <a:gd name="connsiteY36" fmla="*/ 425825 h 1395891"/>
                  <a:gd name="connsiteX37" fmla="*/ 749393 w 1389068"/>
                  <a:gd name="connsiteY37" fmla="*/ 432817 h 1395891"/>
                  <a:gd name="connsiteX38" fmla="*/ 563566 w 1389068"/>
                  <a:gd name="connsiteY38" fmla="*/ 421457 h 1395891"/>
                  <a:gd name="connsiteX39" fmla="*/ 377739 w 1389068"/>
                  <a:gd name="connsiteY39" fmla="*/ 410097 h 1395891"/>
                  <a:gd name="connsiteX40" fmla="*/ 370112 w 1389068"/>
                  <a:gd name="connsiteY40" fmla="*/ 339854 h 1395891"/>
                  <a:gd name="connsiteX41" fmla="*/ 370112 w 1389068"/>
                  <a:gd name="connsiteY41" fmla="*/ 386149 h 1395891"/>
                  <a:gd name="connsiteX42" fmla="*/ 563566 w 1389068"/>
                  <a:gd name="connsiteY42" fmla="*/ 386149 h 1395891"/>
                  <a:gd name="connsiteX43" fmla="*/ 757019 w 1389068"/>
                  <a:gd name="connsiteY43" fmla="*/ 386149 h 1395891"/>
                  <a:gd name="connsiteX44" fmla="*/ 757019 w 1389068"/>
                  <a:gd name="connsiteY44" fmla="*/ 348587 h 1395891"/>
                  <a:gd name="connsiteX45" fmla="*/ 749393 w 1389068"/>
                  <a:gd name="connsiteY45" fmla="*/ 355579 h 1395891"/>
                  <a:gd name="connsiteX46" fmla="*/ 563566 w 1389068"/>
                  <a:gd name="connsiteY46" fmla="*/ 344219 h 1395891"/>
                  <a:gd name="connsiteX47" fmla="*/ 377739 w 1389068"/>
                  <a:gd name="connsiteY47" fmla="*/ 332859 h 1395891"/>
                  <a:gd name="connsiteX48" fmla="*/ 19037 w 1389068"/>
                  <a:gd name="connsiteY48" fmla="*/ 1328276 h 1395891"/>
                  <a:gd name="connsiteX49" fmla="*/ 19037 w 1389068"/>
                  <a:gd name="connsiteY49" fmla="*/ 1374571 h 1395891"/>
                  <a:gd name="connsiteX50" fmla="*/ 212491 w 1389068"/>
                  <a:gd name="connsiteY50" fmla="*/ 1374571 h 1395891"/>
                  <a:gd name="connsiteX51" fmla="*/ 405944 w 1389068"/>
                  <a:gd name="connsiteY51" fmla="*/ 1374570 h 1395891"/>
                  <a:gd name="connsiteX52" fmla="*/ 405944 w 1389068"/>
                  <a:gd name="connsiteY52" fmla="*/ 1337008 h 1395891"/>
                  <a:gd name="connsiteX53" fmla="*/ 398318 w 1389068"/>
                  <a:gd name="connsiteY53" fmla="*/ 1344001 h 1395891"/>
                  <a:gd name="connsiteX54" fmla="*/ 212491 w 1389068"/>
                  <a:gd name="connsiteY54" fmla="*/ 1332641 h 1395891"/>
                  <a:gd name="connsiteX55" fmla="*/ 26664 w 1389068"/>
                  <a:gd name="connsiteY55" fmla="*/ 1321281 h 1395891"/>
                  <a:gd name="connsiteX56" fmla="*/ 19037 w 1389068"/>
                  <a:gd name="connsiteY56" fmla="*/ 1251037 h 1395891"/>
                  <a:gd name="connsiteX57" fmla="*/ 19037 w 1389068"/>
                  <a:gd name="connsiteY57" fmla="*/ 1297332 h 1395891"/>
                  <a:gd name="connsiteX58" fmla="*/ 212491 w 1389068"/>
                  <a:gd name="connsiteY58" fmla="*/ 1297332 h 1395891"/>
                  <a:gd name="connsiteX59" fmla="*/ 405944 w 1389068"/>
                  <a:gd name="connsiteY59" fmla="*/ 1297332 h 1395891"/>
                  <a:gd name="connsiteX60" fmla="*/ 405944 w 1389068"/>
                  <a:gd name="connsiteY60" fmla="*/ 1259770 h 1395891"/>
                  <a:gd name="connsiteX61" fmla="*/ 398318 w 1389068"/>
                  <a:gd name="connsiteY61" fmla="*/ 1266762 h 1395891"/>
                  <a:gd name="connsiteX62" fmla="*/ 212491 w 1389068"/>
                  <a:gd name="connsiteY62" fmla="*/ 1255403 h 1395891"/>
                  <a:gd name="connsiteX63" fmla="*/ 26664 w 1389068"/>
                  <a:gd name="connsiteY63" fmla="*/ 1244043 h 1395891"/>
                  <a:gd name="connsiteX64" fmla="*/ 19037 w 1389068"/>
                  <a:gd name="connsiteY64" fmla="*/ 1173799 h 1395891"/>
                  <a:gd name="connsiteX65" fmla="*/ 19037 w 1389068"/>
                  <a:gd name="connsiteY65" fmla="*/ 1220094 h 1395891"/>
                  <a:gd name="connsiteX66" fmla="*/ 212491 w 1389068"/>
                  <a:gd name="connsiteY66" fmla="*/ 1220094 h 1395891"/>
                  <a:gd name="connsiteX67" fmla="*/ 405944 w 1389068"/>
                  <a:gd name="connsiteY67" fmla="*/ 1220094 h 1395891"/>
                  <a:gd name="connsiteX68" fmla="*/ 405944 w 1389068"/>
                  <a:gd name="connsiteY68" fmla="*/ 1182532 h 1395891"/>
                  <a:gd name="connsiteX69" fmla="*/ 398318 w 1389068"/>
                  <a:gd name="connsiteY69" fmla="*/ 1189524 h 1395891"/>
                  <a:gd name="connsiteX70" fmla="*/ 212491 w 1389068"/>
                  <a:gd name="connsiteY70" fmla="*/ 1178165 h 1395891"/>
                  <a:gd name="connsiteX71" fmla="*/ 26664 w 1389068"/>
                  <a:gd name="connsiteY71" fmla="*/ 1166805 h 1395891"/>
                  <a:gd name="connsiteX72" fmla="*/ 0 w 1389068"/>
                  <a:gd name="connsiteY72" fmla="*/ 171432 h 1395891"/>
                  <a:gd name="connsiteX73" fmla="*/ 0 w 1389068"/>
                  <a:gd name="connsiteY73" fmla="*/ 217727 h 1395891"/>
                  <a:gd name="connsiteX74" fmla="*/ 193454 w 1389068"/>
                  <a:gd name="connsiteY74" fmla="*/ 217727 h 1395891"/>
                  <a:gd name="connsiteX75" fmla="*/ 386907 w 1389068"/>
                  <a:gd name="connsiteY75" fmla="*/ 217726 h 1395891"/>
                  <a:gd name="connsiteX76" fmla="*/ 386907 w 1389068"/>
                  <a:gd name="connsiteY76" fmla="*/ 180164 h 1395891"/>
                  <a:gd name="connsiteX77" fmla="*/ 379281 w 1389068"/>
                  <a:gd name="connsiteY77" fmla="*/ 187157 h 1395891"/>
                  <a:gd name="connsiteX78" fmla="*/ 193454 w 1389068"/>
                  <a:gd name="connsiteY78" fmla="*/ 175797 h 1395891"/>
                  <a:gd name="connsiteX79" fmla="*/ 7627 w 1389068"/>
                  <a:gd name="connsiteY79" fmla="*/ 164437 h 1395891"/>
                  <a:gd name="connsiteX80" fmla="*/ 0 w 1389068"/>
                  <a:gd name="connsiteY80" fmla="*/ 94193 h 1395891"/>
                  <a:gd name="connsiteX81" fmla="*/ 0 w 1389068"/>
                  <a:gd name="connsiteY81" fmla="*/ 140488 h 1395891"/>
                  <a:gd name="connsiteX82" fmla="*/ 193454 w 1389068"/>
                  <a:gd name="connsiteY82" fmla="*/ 140488 h 1395891"/>
                  <a:gd name="connsiteX83" fmla="*/ 386907 w 1389068"/>
                  <a:gd name="connsiteY83" fmla="*/ 140488 h 1395891"/>
                  <a:gd name="connsiteX84" fmla="*/ 386907 w 1389068"/>
                  <a:gd name="connsiteY84" fmla="*/ 102926 h 1395891"/>
                  <a:gd name="connsiteX85" fmla="*/ 379281 w 1389068"/>
                  <a:gd name="connsiteY85" fmla="*/ 109918 h 1395891"/>
                  <a:gd name="connsiteX86" fmla="*/ 193454 w 1389068"/>
                  <a:gd name="connsiteY86" fmla="*/ 98559 h 1395891"/>
                  <a:gd name="connsiteX87" fmla="*/ 7627 w 1389068"/>
                  <a:gd name="connsiteY87" fmla="*/ 87199 h 1395891"/>
                  <a:gd name="connsiteX88" fmla="*/ 0 w 1389068"/>
                  <a:gd name="connsiteY88" fmla="*/ 16955 h 1395891"/>
                  <a:gd name="connsiteX89" fmla="*/ 0 w 1389068"/>
                  <a:gd name="connsiteY89" fmla="*/ 63250 h 1395891"/>
                  <a:gd name="connsiteX90" fmla="*/ 193454 w 1389068"/>
                  <a:gd name="connsiteY90" fmla="*/ 63250 h 1395891"/>
                  <a:gd name="connsiteX91" fmla="*/ 386907 w 1389068"/>
                  <a:gd name="connsiteY91" fmla="*/ 63250 h 1395891"/>
                  <a:gd name="connsiteX92" fmla="*/ 386907 w 1389068"/>
                  <a:gd name="connsiteY92" fmla="*/ 25688 h 1395891"/>
                  <a:gd name="connsiteX93" fmla="*/ 379281 w 1389068"/>
                  <a:gd name="connsiteY93" fmla="*/ 32680 h 1395891"/>
                  <a:gd name="connsiteX94" fmla="*/ 193454 w 1389068"/>
                  <a:gd name="connsiteY94" fmla="*/ 21321 h 1395891"/>
                  <a:gd name="connsiteX95" fmla="*/ 7627 w 1389068"/>
                  <a:gd name="connsiteY95" fmla="*/ 9961 h 1395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1389068" h="1395891">
                    <a:moveTo>
                      <a:pt x="1002161" y="260866"/>
                    </a:moveTo>
                    <a:lnTo>
                      <a:pt x="1002161" y="307161"/>
                    </a:lnTo>
                    <a:cubicBezTo>
                      <a:pt x="1066646" y="233303"/>
                      <a:pt x="1131130" y="381019"/>
                      <a:pt x="1195615" y="307161"/>
                    </a:cubicBezTo>
                    <a:cubicBezTo>
                      <a:pt x="1260099" y="233303"/>
                      <a:pt x="1324583" y="381019"/>
                      <a:pt x="1389068" y="307161"/>
                    </a:cubicBezTo>
                    <a:lnTo>
                      <a:pt x="1389068" y="269599"/>
                    </a:lnTo>
                    <a:lnTo>
                      <a:pt x="1381442" y="276592"/>
                    </a:lnTo>
                    <a:cubicBezTo>
                      <a:pt x="1319500" y="321491"/>
                      <a:pt x="1257557" y="195990"/>
                      <a:pt x="1195615" y="265232"/>
                    </a:cubicBezTo>
                    <a:cubicBezTo>
                      <a:pt x="1133673" y="334474"/>
                      <a:pt x="1071730" y="208973"/>
                      <a:pt x="1009788" y="253872"/>
                    </a:cubicBezTo>
                    <a:close/>
                    <a:moveTo>
                      <a:pt x="1002161" y="183628"/>
                    </a:moveTo>
                    <a:lnTo>
                      <a:pt x="1002161" y="229923"/>
                    </a:lnTo>
                    <a:cubicBezTo>
                      <a:pt x="1066646" y="156064"/>
                      <a:pt x="1131130" y="303781"/>
                      <a:pt x="1195615" y="229923"/>
                    </a:cubicBezTo>
                    <a:cubicBezTo>
                      <a:pt x="1260099" y="156064"/>
                      <a:pt x="1324583" y="303781"/>
                      <a:pt x="1389068" y="229923"/>
                    </a:cubicBezTo>
                    <a:lnTo>
                      <a:pt x="1389068" y="192361"/>
                    </a:lnTo>
                    <a:lnTo>
                      <a:pt x="1381442" y="199353"/>
                    </a:lnTo>
                    <a:cubicBezTo>
                      <a:pt x="1319500" y="244253"/>
                      <a:pt x="1257557" y="118751"/>
                      <a:pt x="1195615" y="187993"/>
                    </a:cubicBezTo>
                    <a:cubicBezTo>
                      <a:pt x="1133673" y="257236"/>
                      <a:pt x="1071730" y="131735"/>
                      <a:pt x="1009788" y="176633"/>
                    </a:cubicBezTo>
                    <a:close/>
                    <a:moveTo>
                      <a:pt x="1002161" y="106390"/>
                    </a:moveTo>
                    <a:lnTo>
                      <a:pt x="1002161" y="152685"/>
                    </a:lnTo>
                    <a:cubicBezTo>
                      <a:pt x="1066646" y="78826"/>
                      <a:pt x="1131130" y="226543"/>
                      <a:pt x="1195615" y="152685"/>
                    </a:cubicBezTo>
                    <a:cubicBezTo>
                      <a:pt x="1260099" y="78826"/>
                      <a:pt x="1324583" y="226543"/>
                      <a:pt x="1389068" y="152685"/>
                    </a:cubicBezTo>
                    <a:lnTo>
                      <a:pt x="1389068" y="115123"/>
                    </a:lnTo>
                    <a:lnTo>
                      <a:pt x="1381442" y="122115"/>
                    </a:lnTo>
                    <a:cubicBezTo>
                      <a:pt x="1319500" y="167015"/>
                      <a:pt x="1257557" y="41513"/>
                      <a:pt x="1195615" y="110755"/>
                    </a:cubicBezTo>
                    <a:cubicBezTo>
                      <a:pt x="1133673" y="179998"/>
                      <a:pt x="1071730" y="54497"/>
                      <a:pt x="1009788" y="99395"/>
                    </a:cubicBezTo>
                    <a:close/>
                    <a:moveTo>
                      <a:pt x="370112" y="494330"/>
                    </a:moveTo>
                    <a:lnTo>
                      <a:pt x="370112" y="540625"/>
                    </a:lnTo>
                    <a:cubicBezTo>
                      <a:pt x="434597" y="466767"/>
                      <a:pt x="499081" y="614483"/>
                      <a:pt x="563566" y="540625"/>
                    </a:cubicBezTo>
                    <a:cubicBezTo>
                      <a:pt x="628050" y="466767"/>
                      <a:pt x="692534" y="614483"/>
                      <a:pt x="757019" y="540625"/>
                    </a:cubicBezTo>
                    <a:lnTo>
                      <a:pt x="757019" y="503063"/>
                    </a:lnTo>
                    <a:lnTo>
                      <a:pt x="749393" y="510056"/>
                    </a:lnTo>
                    <a:cubicBezTo>
                      <a:pt x="687451" y="554955"/>
                      <a:pt x="625508" y="429454"/>
                      <a:pt x="563566" y="498696"/>
                    </a:cubicBezTo>
                    <a:cubicBezTo>
                      <a:pt x="501624" y="567938"/>
                      <a:pt x="439681" y="442437"/>
                      <a:pt x="377739" y="487336"/>
                    </a:cubicBezTo>
                    <a:close/>
                    <a:moveTo>
                      <a:pt x="370112" y="417092"/>
                    </a:moveTo>
                    <a:lnTo>
                      <a:pt x="370112" y="463387"/>
                    </a:lnTo>
                    <a:cubicBezTo>
                      <a:pt x="434597" y="389528"/>
                      <a:pt x="499081" y="537245"/>
                      <a:pt x="563566" y="463387"/>
                    </a:cubicBezTo>
                    <a:cubicBezTo>
                      <a:pt x="628050" y="389528"/>
                      <a:pt x="692534" y="537245"/>
                      <a:pt x="757019" y="463387"/>
                    </a:cubicBezTo>
                    <a:lnTo>
                      <a:pt x="757019" y="425825"/>
                    </a:lnTo>
                    <a:lnTo>
                      <a:pt x="749393" y="432817"/>
                    </a:lnTo>
                    <a:cubicBezTo>
                      <a:pt x="687451" y="477717"/>
                      <a:pt x="625508" y="352215"/>
                      <a:pt x="563566" y="421457"/>
                    </a:cubicBezTo>
                    <a:cubicBezTo>
                      <a:pt x="501624" y="490700"/>
                      <a:pt x="439681" y="365199"/>
                      <a:pt x="377739" y="410097"/>
                    </a:cubicBezTo>
                    <a:close/>
                    <a:moveTo>
                      <a:pt x="370112" y="339854"/>
                    </a:moveTo>
                    <a:lnTo>
                      <a:pt x="370112" y="386149"/>
                    </a:lnTo>
                    <a:cubicBezTo>
                      <a:pt x="434597" y="312290"/>
                      <a:pt x="499081" y="460007"/>
                      <a:pt x="563566" y="386149"/>
                    </a:cubicBezTo>
                    <a:cubicBezTo>
                      <a:pt x="628050" y="312290"/>
                      <a:pt x="692534" y="460007"/>
                      <a:pt x="757019" y="386149"/>
                    </a:cubicBezTo>
                    <a:lnTo>
                      <a:pt x="757019" y="348587"/>
                    </a:lnTo>
                    <a:lnTo>
                      <a:pt x="749393" y="355579"/>
                    </a:lnTo>
                    <a:cubicBezTo>
                      <a:pt x="687451" y="400479"/>
                      <a:pt x="625508" y="274977"/>
                      <a:pt x="563566" y="344219"/>
                    </a:cubicBezTo>
                    <a:cubicBezTo>
                      <a:pt x="501624" y="413462"/>
                      <a:pt x="439681" y="287961"/>
                      <a:pt x="377739" y="332859"/>
                    </a:cubicBezTo>
                    <a:close/>
                    <a:moveTo>
                      <a:pt x="19037" y="1328276"/>
                    </a:moveTo>
                    <a:lnTo>
                      <a:pt x="19037" y="1374571"/>
                    </a:lnTo>
                    <a:cubicBezTo>
                      <a:pt x="83522" y="1300712"/>
                      <a:pt x="148006" y="1448429"/>
                      <a:pt x="212491" y="1374571"/>
                    </a:cubicBezTo>
                    <a:cubicBezTo>
                      <a:pt x="276975" y="1300712"/>
                      <a:pt x="341459" y="1448429"/>
                      <a:pt x="405944" y="1374570"/>
                    </a:cubicBezTo>
                    <a:lnTo>
                      <a:pt x="405944" y="1337008"/>
                    </a:lnTo>
                    <a:lnTo>
                      <a:pt x="398318" y="1344001"/>
                    </a:lnTo>
                    <a:cubicBezTo>
                      <a:pt x="336376" y="1388901"/>
                      <a:pt x="274433" y="1263399"/>
                      <a:pt x="212491" y="1332641"/>
                    </a:cubicBezTo>
                    <a:cubicBezTo>
                      <a:pt x="150549" y="1401884"/>
                      <a:pt x="88606" y="1276383"/>
                      <a:pt x="26664" y="1321281"/>
                    </a:cubicBezTo>
                    <a:close/>
                    <a:moveTo>
                      <a:pt x="19037" y="1251037"/>
                    </a:moveTo>
                    <a:lnTo>
                      <a:pt x="19037" y="1297332"/>
                    </a:lnTo>
                    <a:cubicBezTo>
                      <a:pt x="83522" y="1223474"/>
                      <a:pt x="148006" y="1371190"/>
                      <a:pt x="212491" y="1297332"/>
                    </a:cubicBezTo>
                    <a:cubicBezTo>
                      <a:pt x="276975" y="1223474"/>
                      <a:pt x="341459" y="1371190"/>
                      <a:pt x="405944" y="1297332"/>
                    </a:cubicBezTo>
                    <a:lnTo>
                      <a:pt x="405944" y="1259770"/>
                    </a:lnTo>
                    <a:lnTo>
                      <a:pt x="398318" y="1266762"/>
                    </a:lnTo>
                    <a:cubicBezTo>
                      <a:pt x="336376" y="1311662"/>
                      <a:pt x="274433" y="1186161"/>
                      <a:pt x="212491" y="1255403"/>
                    </a:cubicBezTo>
                    <a:cubicBezTo>
                      <a:pt x="150549" y="1324645"/>
                      <a:pt x="88606" y="1199144"/>
                      <a:pt x="26664" y="1244043"/>
                    </a:cubicBezTo>
                    <a:close/>
                    <a:moveTo>
                      <a:pt x="19037" y="1173799"/>
                    </a:moveTo>
                    <a:lnTo>
                      <a:pt x="19037" y="1220094"/>
                    </a:lnTo>
                    <a:cubicBezTo>
                      <a:pt x="83522" y="1146236"/>
                      <a:pt x="148006" y="1293952"/>
                      <a:pt x="212491" y="1220094"/>
                    </a:cubicBezTo>
                    <a:cubicBezTo>
                      <a:pt x="276975" y="1146236"/>
                      <a:pt x="341459" y="1293952"/>
                      <a:pt x="405944" y="1220094"/>
                    </a:cubicBezTo>
                    <a:lnTo>
                      <a:pt x="405944" y="1182532"/>
                    </a:lnTo>
                    <a:lnTo>
                      <a:pt x="398318" y="1189524"/>
                    </a:lnTo>
                    <a:cubicBezTo>
                      <a:pt x="336376" y="1234424"/>
                      <a:pt x="274433" y="1108923"/>
                      <a:pt x="212491" y="1178165"/>
                    </a:cubicBezTo>
                    <a:cubicBezTo>
                      <a:pt x="150549" y="1247407"/>
                      <a:pt x="88606" y="1121906"/>
                      <a:pt x="26664" y="1166805"/>
                    </a:cubicBezTo>
                    <a:close/>
                    <a:moveTo>
                      <a:pt x="0" y="171432"/>
                    </a:moveTo>
                    <a:lnTo>
                      <a:pt x="0" y="217727"/>
                    </a:lnTo>
                    <a:cubicBezTo>
                      <a:pt x="64485" y="143868"/>
                      <a:pt x="128969" y="291585"/>
                      <a:pt x="193454" y="217727"/>
                    </a:cubicBezTo>
                    <a:cubicBezTo>
                      <a:pt x="257938" y="143868"/>
                      <a:pt x="322422" y="291585"/>
                      <a:pt x="386907" y="217726"/>
                    </a:cubicBezTo>
                    <a:lnTo>
                      <a:pt x="386907" y="180164"/>
                    </a:lnTo>
                    <a:lnTo>
                      <a:pt x="379281" y="187157"/>
                    </a:lnTo>
                    <a:cubicBezTo>
                      <a:pt x="317339" y="232057"/>
                      <a:pt x="255396" y="106555"/>
                      <a:pt x="193454" y="175797"/>
                    </a:cubicBezTo>
                    <a:cubicBezTo>
                      <a:pt x="131512" y="245040"/>
                      <a:pt x="69569" y="119539"/>
                      <a:pt x="7627" y="164437"/>
                    </a:cubicBezTo>
                    <a:close/>
                    <a:moveTo>
                      <a:pt x="0" y="94193"/>
                    </a:moveTo>
                    <a:lnTo>
                      <a:pt x="0" y="140488"/>
                    </a:lnTo>
                    <a:cubicBezTo>
                      <a:pt x="64485" y="66630"/>
                      <a:pt x="128969" y="214346"/>
                      <a:pt x="193454" y="140488"/>
                    </a:cubicBezTo>
                    <a:cubicBezTo>
                      <a:pt x="257938" y="66630"/>
                      <a:pt x="322422" y="214346"/>
                      <a:pt x="386907" y="140488"/>
                    </a:cubicBezTo>
                    <a:lnTo>
                      <a:pt x="386907" y="102926"/>
                    </a:lnTo>
                    <a:lnTo>
                      <a:pt x="379281" y="109918"/>
                    </a:lnTo>
                    <a:cubicBezTo>
                      <a:pt x="317339" y="154818"/>
                      <a:pt x="255396" y="29317"/>
                      <a:pt x="193454" y="98559"/>
                    </a:cubicBezTo>
                    <a:cubicBezTo>
                      <a:pt x="131512" y="167801"/>
                      <a:pt x="69569" y="42300"/>
                      <a:pt x="7627" y="87199"/>
                    </a:cubicBezTo>
                    <a:close/>
                    <a:moveTo>
                      <a:pt x="0" y="16955"/>
                    </a:moveTo>
                    <a:lnTo>
                      <a:pt x="0" y="63250"/>
                    </a:lnTo>
                    <a:cubicBezTo>
                      <a:pt x="64485" y="-10609"/>
                      <a:pt x="128969" y="137108"/>
                      <a:pt x="193454" y="63250"/>
                    </a:cubicBezTo>
                    <a:cubicBezTo>
                      <a:pt x="257938" y="-10609"/>
                      <a:pt x="322422" y="137108"/>
                      <a:pt x="386907" y="63250"/>
                    </a:cubicBezTo>
                    <a:lnTo>
                      <a:pt x="386907" y="25688"/>
                    </a:lnTo>
                    <a:lnTo>
                      <a:pt x="379281" y="32680"/>
                    </a:lnTo>
                    <a:cubicBezTo>
                      <a:pt x="317339" y="77580"/>
                      <a:pt x="255396" y="-47922"/>
                      <a:pt x="193454" y="21321"/>
                    </a:cubicBezTo>
                    <a:cubicBezTo>
                      <a:pt x="131512" y="90563"/>
                      <a:pt x="69569" y="-34938"/>
                      <a:pt x="7627" y="996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AFDD22B7-A83C-485F-99D9-9871AA0CAD87}"/>
                </a:ext>
              </a:extLst>
            </p:cNvPr>
            <p:cNvSpPr/>
            <p:nvPr/>
          </p:nvSpPr>
          <p:spPr bwMode="auto">
            <a:xfrm>
              <a:off x="3564554" y="1012275"/>
              <a:ext cx="2444659" cy="2444660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37D541E8-33DC-4566-8B33-9EB078944C33}"/>
              </a:ext>
            </a:extLst>
          </p:cNvPr>
          <p:cNvGrpSpPr/>
          <p:nvPr/>
        </p:nvGrpSpPr>
        <p:grpSpPr>
          <a:xfrm>
            <a:off x="754657" y="925768"/>
            <a:ext cx="2508997" cy="2508997"/>
            <a:chOff x="444941" y="881523"/>
            <a:chExt cx="2735056" cy="2735056"/>
          </a:xfrm>
        </p:grpSpPr>
        <p:sp>
          <p:nvSpPr>
            <p:cNvPr id="49" name="四角形: 角を丸くする 48">
              <a:extLst>
                <a:ext uri="{FF2B5EF4-FFF2-40B4-BE49-F238E27FC236}">
                  <a16:creationId xmlns:a16="http://schemas.microsoft.com/office/drawing/2014/main" id="{B7CC5FA2-16A0-45FF-94A3-6B6B25668B4E}"/>
                </a:ext>
              </a:extLst>
            </p:cNvPr>
            <p:cNvSpPr/>
            <p:nvPr/>
          </p:nvSpPr>
          <p:spPr bwMode="auto">
            <a:xfrm>
              <a:off x="444941" y="881523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" name="四角形: 角を丸くする 49">
              <a:extLst>
                <a:ext uri="{FF2B5EF4-FFF2-40B4-BE49-F238E27FC236}">
                  <a16:creationId xmlns:a16="http://schemas.microsoft.com/office/drawing/2014/main" id="{5A116E2D-5572-4961-8D2F-063FE39F231C}"/>
                </a:ext>
              </a:extLst>
            </p:cNvPr>
            <p:cNvSpPr/>
            <p:nvPr/>
          </p:nvSpPr>
          <p:spPr bwMode="auto">
            <a:xfrm>
              <a:off x="632520" y="1069102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13982ABB-B4A5-4DFF-ABE2-611926804849}"/>
                </a:ext>
              </a:extLst>
            </p:cNvPr>
            <p:cNvSpPr/>
            <p:nvPr/>
          </p:nvSpPr>
          <p:spPr bwMode="auto">
            <a:xfrm>
              <a:off x="523903" y="960485"/>
              <a:ext cx="2577132" cy="2577132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1E833E35-D92A-4980-9B82-BBD6886FDD7F}"/>
                </a:ext>
              </a:extLst>
            </p:cNvPr>
            <p:cNvGrpSpPr/>
            <p:nvPr/>
          </p:nvGrpSpPr>
          <p:grpSpPr>
            <a:xfrm>
              <a:off x="810565" y="1363765"/>
              <a:ext cx="2064794" cy="1770572"/>
              <a:chOff x="3612146" y="1567673"/>
              <a:chExt cx="2363569" cy="2026773"/>
            </a:xfrm>
            <a:solidFill>
              <a:schemeClr val="tx1"/>
            </a:solidFill>
          </p:grpSpPr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4539D2B2-7914-4C98-854D-F76E709F7C17}"/>
                  </a:ext>
                </a:extLst>
              </p:cNvPr>
              <p:cNvSpPr/>
              <p:nvPr/>
            </p:nvSpPr>
            <p:spPr bwMode="auto">
              <a:xfrm>
                <a:off x="4176040" y="1842998"/>
                <a:ext cx="1225367" cy="1105070"/>
              </a:xfrm>
              <a:custGeom>
                <a:avLst/>
                <a:gdLst>
                  <a:gd name="connsiteX0" fmla="*/ 526757 w 1225367"/>
                  <a:gd name="connsiteY0" fmla="*/ 0 h 1105070"/>
                  <a:gd name="connsiteX1" fmla="*/ 612684 w 1225367"/>
                  <a:gd name="connsiteY1" fmla="*/ 9086 h 1105070"/>
                  <a:gd name="connsiteX2" fmla="*/ 698610 w 1225367"/>
                  <a:gd name="connsiteY2" fmla="*/ 0 h 1105070"/>
                  <a:gd name="connsiteX3" fmla="*/ 1225367 w 1225367"/>
                  <a:gd name="connsiteY3" fmla="*/ 552535 h 1105070"/>
                  <a:gd name="connsiteX4" fmla="*/ 698610 w 1225367"/>
                  <a:gd name="connsiteY4" fmla="*/ 1105070 h 1105070"/>
                  <a:gd name="connsiteX5" fmla="*/ 612684 w 1225367"/>
                  <a:gd name="connsiteY5" fmla="*/ 1095984 h 1105070"/>
                  <a:gd name="connsiteX6" fmla="*/ 526757 w 1225367"/>
                  <a:gd name="connsiteY6" fmla="*/ 1105070 h 1105070"/>
                  <a:gd name="connsiteX7" fmla="*/ 0 w 1225367"/>
                  <a:gd name="connsiteY7" fmla="*/ 552535 h 1105070"/>
                  <a:gd name="connsiteX8" fmla="*/ 526757 w 1225367"/>
                  <a:gd name="connsiteY8" fmla="*/ 0 h 1105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5367" h="1105070">
                    <a:moveTo>
                      <a:pt x="526757" y="0"/>
                    </a:moveTo>
                    <a:lnTo>
                      <a:pt x="612684" y="9086"/>
                    </a:lnTo>
                    <a:lnTo>
                      <a:pt x="698610" y="0"/>
                    </a:lnTo>
                    <a:cubicBezTo>
                      <a:pt x="989530" y="0"/>
                      <a:pt x="1225367" y="247378"/>
                      <a:pt x="1225367" y="552535"/>
                    </a:cubicBezTo>
                    <a:cubicBezTo>
                      <a:pt x="1225367" y="857692"/>
                      <a:pt x="989530" y="1105070"/>
                      <a:pt x="698610" y="1105070"/>
                    </a:cubicBezTo>
                    <a:lnTo>
                      <a:pt x="612684" y="1095984"/>
                    </a:lnTo>
                    <a:lnTo>
                      <a:pt x="526757" y="1105070"/>
                    </a:lnTo>
                    <a:cubicBezTo>
                      <a:pt x="235837" y="1105070"/>
                      <a:pt x="0" y="857692"/>
                      <a:pt x="0" y="552535"/>
                    </a:cubicBezTo>
                    <a:cubicBezTo>
                      <a:pt x="0" y="247378"/>
                      <a:pt x="235837" y="0"/>
                      <a:pt x="52675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3BD9F140-B4AB-4D67-BB2B-57D9F6FCBAF4}"/>
                  </a:ext>
                </a:extLst>
              </p:cNvPr>
              <p:cNvSpPr/>
              <p:nvPr/>
            </p:nvSpPr>
            <p:spPr bwMode="auto">
              <a:xfrm rot="16200000" flipH="1">
                <a:off x="3831578" y="1450308"/>
                <a:ext cx="1924706" cy="2363569"/>
              </a:xfrm>
              <a:custGeom>
                <a:avLst/>
                <a:gdLst>
                  <a:gd name="connsiteX0" fmla="*/ 1400178 w 1924706"/>
                  <a:gd name="connsiteY0" fmla="*/ 2084691 h 2363569"/>
                  <a:gd name="connsiteX1" fmla="*/ 1400178 w 1924706"/>
                  <a:gd name="connsiteY1" fmla="*/ 2147453 h 2363569"/>
                  <a:gd name="connsiteX2" fmla="*/ 1662442 w 1924706"/>
                  <a:gd name="connsiteY2" fmla="*/ 2147453 h 2363569"/>
                  <a:gd name="connsiteX3" fmla="*/ 1924706 w 1924706"/>
                  <a:gd name="connsiteY3" fmla="*/ 2147453 h 2363569"/>
                  <a:gd name="connsiteX4" fmla="*/ 1924706 w 1924706"/>
                  <a:gd name="connsiteY4" fmla="*/ 2096531 h 2363569"/>
                  <a:gd name="connsiteX5" fmla="*/ 1914368 w 1924706"/>
                  <a:gd name="connsiteY5" fmla="*/ 2106011 h 2363569"/>
                  <a:gd name="connsiteX6" fmla="*/ 1662443 w 1924706"/>
                  <a:gd name="connsiteY6" fmla="*/ 2090610 h 2363569"/>
                  <a:gd name="connsiteX7" fmla="*/ 1410518 w 1924706"/>
                  <a:gd name="connsiteY7" fmla="*/ 2075209 h 2363569"/>
                  <a:gd name="connsiteX8" fmla="*/ 1400178 w 1924706"/>
                  <a:gd name="connsiteY8" fmla="*/ 1979979 h 2363569"/>
                  <a:gd name="connsiteX9" fmla="*/ 1400178 w 1924706"/>
                  <a:gd name="connsiteY9" fmla="*/ 2042741 h 2363569"/>
                  <a:gd name="connsiteX10" fmla="*/ 1662442 w 1924706"/>
                  <a:gd name="connsiteY10" fmla="*/ 2042741 h 2363569"/>
                  <a:gd name="connsiteX11" fmla="*/ 1924706 w 1924706"/>
                  <a:gd name="connsiteY11" fmla="*/ 2042741 h 2363569"/>
                  <a:gd name="connsiteX12" fmla="*/ 1924706 w 1924706"/>
                  <a:gd name="connsiteY12" fmla="*/ 1991819 h 2363569"/>
                  <a:gd name="connsiteX13" fmla="*/ 1914368 w 1924706"/>
                  <a:gd name="connsiteY13" fmla="*/ 2001299 h 2363569"/>
                  <a:gd name="connsiteX14" fmla="*/ 1662443 w 1924706"/>
                  <a:gd name="connsiteY14" fmla="*/ 1985898 h 2363569"/>
                  <a:gd name="connsiteX15" fmla="*/ 1410518 w 1924706"/>
                  <a:gd name="connsiteY15" fmla="*/ 1970497 h 2363569"/>
                  <a:gd name="connsiteX16" fmla="*/ 1400178 w 1924706"/>
                  <a:gd name="connsiteY16" fmla="*/ 1875268 h 2363569"/>
                  <a:gd name="connsiteX17" fmla="*/ 1400178 w 1924706"/>
                  <a:gd name="connsiteY17" fmla="*/ 1938030 h 2363569"/>
                  <a:gd name="connsiteX18" fmla="*/ 1662442 w 1924706"/>
                  <a:gd name="connsiteY18" fmla="*/ 1938030 h 2363569"/>
                  <a:gd name="connsiteX19" fmla="*/ 1924706 w 1924706"/>
                  <a:gd name="connsiteY19" fmla="*/ 1938030 h 2363569"/>
                  <a:gd name="connsiteX20" fmla="*/ 1924706 w 1924706"/>
                  <a:gd name="connsiteY20" fmla="*/ 1887107 h 2363569"/>
                  <a:gd name="connsiteX21" fmla="*/ 1914368 w 1924706"/>
                  <a:gd name="connsiteY21" fmla="*/ 1896587 h 2363569"/>
                  <a:gd name="connsiteX22" fmla="*/ 1662443 w 1924706"/>
                  <a:gd name="connsiteY22" fmla="*/ 1881187 h 2363569"/>
                  <a:gd name="connsiteX23" fmla="*/ 1410518 w 1924706"/>
                  <a:gd name="connsiteY23" fmla="*/ 1865786 h 2363569"/>
                  <a:gd name="connsiteX24" fmla="*/ 1400176 w 1924706"/>
                  <a:gd name="connsiteY24" fmla="*/ 438665 h 2363569"/>
                  <a:gd name="connsiteX25" fmla="*/ 1400176 w 1924706"/>
                  <a:gd name="connsiteY25" fmla="*/ 501427 h 2363569"/>
                  <a:gd name="connsiteX26" fmla="*/ 1410516 w 1924706"/>
                  <a:gd name="connsiteY26" fmla="*/ 510909 h 2363569"/>
                  <a:gd name="connsiteX27" fmla="*/ 1662441 w 1924706"/>
                  <a:gd name="connsiteY27" fmla="*/ 495508 h 2363569"/>
                  <a:gd name="connsiteX28" fmla="*/ 1914366 w 1924706"/>
                  <a:gd name="connsiteY28" fmla="*/ 480107 h 2363569"/>
                  <a:gd name="connsiteX29" fmla="*/ 1924704 w 1924706"/>
                  <a:gd name="connsiteY29" fmla="*/ 489587 h 2363569"/>
                  <a:gd name="connsiteX30" fmla="*/ 1924704 w 1924706"/>
                  <a:gd name="connsiteY30" fmla="*/ 438665 h 2363569"/>
                  <a:gd name="connsiteX31" fmla="*/ 1662440 w 1924706"/>
                  <a:gd name="connsiteY31" fmla="*/ 438665 h 2363569"/>
                  <a:gd name="connsiteX32" fmla="*/ 1400176 w 1924706"/>
                  <a:gd name="connsiteY32" fmla="*/ 438665 h 2363569"/>
                  <a:gd name="connsiteX33" fmla="*/ 1400176 w 1924706"/>
                  <a:gd name="connsiteY33" fmla="*/ 333953 h 2363569"/>
                  <a:gd name="connsiteX34" fmla="*/ 1400176 w 1924706"/>
                  <a:gd name="connsiteY34" fmla="*/ 396715 h 2363569"/>
                  <a:gd name="connsiteX35" fmla="*/ 1410516 w 1924706"/>
                  <a:gd name="connsiteY35" fmla="*/ 406197 h 2363569"/>
                  <a:gd name="connsiteX36" fmla="*/ 1662441 w 1924706"/>
                  <a:gd name="connsiteY36" fmla="*/ 390797 h 2363569"/>
                  <a:gd name="connsiteX37" fmla="*/ 1914366 w 1924706"/>
                  <a:gd name="connsiteY37" fmla="*/ 375396 h 2363569"/>
                  <a:gd name="connsiteX38" fmla="*/ 1924704 w 1924706"/>
                  <a:gd name="connsiteY38" fmla="*/ 384876 h 2363569"/>
                  <a:gd name="connsiteX39" fmla="*/ 1924704 w 1924706"/>
                  <a:gd name="connsiteY39" fmla="*/ 333953 h 2363569"/>
                  <a:gd name="connsiteX40" fmla="*/ 1662440 w 1924706"/>
                  <a:gd name="connsiteY40" fmla="*/ 333953 h 2363569"/>
                  <a:gd name="connsiteX41" fmla="*/ 1400176 w 1924706"/>
                  <a:gd name="connsiteY41" fmla="*/ 333953 h 2363569"/>
                  <a:gd name="connsiteX42" fmla="*/ 1400176 w 1924706"/>
                  <a:gd name="connsiteY42" fmla="*/ 229241 h 2363569"/>
                  <a:gd name="connsiteX43" fmla="*/ 1400176 w 1924706"/>
                  <a:gd name="connsiteY43" fmla="*/ 292003 h 2363569"/>
                  <a:gd name="connsiteX44" fmla="*/ 1410516 w 1924706"/>
                  <a:gd name="connsiteY44" fmla="*/ 301485 h 2363569"/>
                  <a:gd name="connsiteX45" fmla="*/ 1662441 w 1924706"/>
                  <a:gd name="connsiteY45" fmla="*/ 286085 h 2363569"/>
                  <a:gd name="connsiteX46" fmla="*/ 1914366 w 1924706"/>
                  <a:gd name="connsiteY46" fmla="*/ 270684 h 2363569"/>
                  <a:gd name="connsiteX47" fmla="*/ 1924704 w 1924706"/>
                  <a:gd name="connsiteY47" fmla="*/ 280164 h 2363569"/>
                  <a:gd name="connsiteX48" fmla="*/ 1924704 w 1924706"/>
                  <a:gd name="connsiteY48" fmla="*/ 229241 h 2363569"/>
                  <a:gd name="connsiteX49" fmla="*/ 1662440 w 1924706"/>
                  <a:gd name="connsiteY49" fmla="*/ 229241 h 2363569"/>
                  <a:gd name="connsiteX50" fmla="*/ 1400176 w 1924706"/>
                  <a:gd name="connsiteY50" fmla="*/ 229241 h 2363569"/>
                  <a:gd name="connsiteX51" fmla="*/ 742508 w 1924706"/>
                  <a:gd name="connsiteY51" fmla="*/ 2271902 h 2363569"/>
                  <a:gd name="connsiteX52" fmla="*/ 742508 w 1924706"/>
                  <a:gd name="connsiteY52" fmla="*/ 2334664 h 2363569"/>
                  <a:gd name="connsiteX53" fmla="*/ 1004772 w 1924706"/>
                  <a:gd name="connsiteY53" fmla="*/ 2334664 h 2363569"/>
                  <a:gd name="connsiteX54" fmla="*/ 1267035 w 1924706"/>
                  <a:gd name="connsiteY54" fmla="*/ 2334664 h 2363569"/>
                  <a:gd name="connsiteX55" fmla="*/ 1267035 w 1924706"/>
                  <a:gd name="connsiteY55" fmla="*/ 2283742 h 2363569"/>
                  <a:gd name="connsiteX56" fmla="*/ 1256697 w 1924706"/>
                  <a:gd name="connsiteY56" fmla="*/ 2293222 h 2363569"/>
                  <a:gd name="connsiteX57" fmla="*/ 1004772 w 1924706"/>
                  <a:gd name="connsiteY57" fmla="*/ 2277821 h 2363569"/>
                  <a:gd name="connsiteX58" fmla="*/ 752849 w 1924706"/>
                  <a:gd name="connsiteY58" fmla="*/ 2262421 h 2363569"/>
                  <a:gd name="connsiteX59" fmla="*/ 742508 w 1924706"/>
                  <a:gd name="connsiteY59" fmla="*/ 2167191 h 2363569"/>
                  <a:gd name="connsiteX60" fmla="*/ 742508 w 1924706"/>
                  <a:gd name="connsiteY60" fmla="*/ 2229953 h 2363569"/>
                  <a:gd name="connsiteX61" fmla="*/ 1004772 w 1924706"/>
                  <a:gd name="connsiteY61" fmla="*/ 2229953 h 2363569"/>
                  <a:gd name="connsiteX62" fmla="*/ 1267035 w 1924706"/>
                  <a:gd name="connsiteY62" fmla="*/ 2229953 h 2363569"/>
                  <a:gd name="connsiteX63" fmla="*/ 1267035 w 1924706"/>
                  <a:gd name="connsiteY63" fmla="*/ 2179030 h 2363569"/>
                  <a:gd name="connsiteX64" fmla="*/ 1256697 w 1924706"/>
                  <a:gd name="connsiteY64" fmla="*/ 2188510 h 2363569"/>
                  <a:gd name="connsiteX65" fmla="*/ 1004772 w 1924706"/>
                  <a:gd name="connsiteY65" fmla="*/ 2173109 h 2363569"/>
                  <a:gd name="connsiteX66" fmla="*/ 752849 w 1924706"/>
                  <a:gd name="connsiteY66" fmla="*/ 2157709 h 2363569"/>
                  <a:gd name="connsiteX67" fmla="*/ 742508 w 1924706"/>
                  <a:gd name="connsiteY67" fmla="*/ 2062479 h 2363569"/>
                  <a:gd name="connsiteX68" fmla="*/ 742508 w 1924706"/>
                  <a:gd name="connsiteY68" fmla="*/ 2125241 h 2363569"/>
                  <a:gd name="connsiteX69" fmla="*/ 1004772 w 1924706"/>
                  <a:gd name="connsiteY69" fmla="*/ 2125241 h 2363569"/>
                  <a:gd name="connsiteX70" fmla="*/ 1267035 w 1924706"/>
                  <a:gd name="connsiteY70" fmla="*/ 2125241 h 2363569"/>
                  <a:gd name="connsiteX71" fmla="*/ 1267035 w 1924706"/>
                  <a:gd name="connsiteY71" fmla="*/ 2074319 h 2363569"/>
                  <a:gd name="connsiteX72" fmla="*/ 1256697 w 1924706"/>
                  <a:gd name="connsiteY72" fmla="*/ 2083799 h 2363569"/>
                  <a:gd name="connsiteX73" fmla="*/ 1004772 w 1924706"/>
                  <a:gd name="connsiteY73" fmla="*/ 2068398 h 2363569"/>
                  <a:gd name="connsiteX74" fmla="*/ 752849 w 1924706"/>
                  <a:gd name="connsiteY74" fmla="*/ 2052997 h 2363569"/>
                  <a:gd name="connsiteX75" fmla="*/ 742507 w 1924706"/>
                  <a:gd name="connsiteY75" fmla="*/ 238328 h 2363569"/>
                  <a:gd name="connsiteX76" fmla="*/ 742507 w 1924706"/>
                  <a:gd name="connsiteY76" fmla="*/ 301090 h 2363569"/>
                  <a:gd name="connsiteX77" fmla="*/ 752847 w 1924706"/>
                  <a:gd name="connsiteY77" fmla="*/ 310572 h 2363569"/>
                  <a:gd name="connsiteX78" fmla="*/ 1004771 w 1924706"/>
                  <a:gd name="connsiteY78" fmla="*/ 295171 h 2363569"/>
                  <a:gd name="connsiteX79" fmla="*/ 1256696 w 1924706"/>
                  <a:gd name="connsiteY79" fmla="*/ 279770 h 2363569"/>
                  <a:gd name="connsiteX80" fmla="*/ 1267035 w 1924706"/>
                  <a:gd name="connsiteY80" fmla="*/ 289250 h 2363569"/>
                  <a:gd name="connsiteX81" fmla="*/ 1267035 w 1924706"/>
                  <a:gd name="connsiteY81" fmla="*/ 238328 h 2363569"/>
                  <a:gd name="connsiteX82" fmla="*/ 1004771 w 1924706"/>
                  <a:gd name="connsiteY82" fmla="*/ 238328 h 2363569"/>
                  <a:gd name="connsiteX83" fmla="*/ 742507 w 1924706"/>
                  <a:gd name="connsiteY83" fmla="*/ 238328 h 2363569"/>
                  <a:gd name="connsiteX84" fmla="*/ 742507 w 1924706"/>
                  <a:gd name="connsiteY84" fmla="*/ 133616 h 2363569"/>
                  <a:gd name="connsiteX85" fmla="*/ 742507 w 1924706"/>
                  <a:gd name="connsiteY85" fmla="*/ 196378 h 2363569"/>
                  <a:gd name="connsiteX86" fmla="*/ 752847 w 1924706"/>
                  <a:gd name="connsiteY86" fmla="*/ 205860 h 2363569"/>
                  <a:gd name="connsiteX87" fmla="*/ 1004771 w 1924706"/>
                  <a:gd name="connsiteY87" fmla="*/ 190460 h 2363569"/>
                  <a:gd name="connsiteX88" fmla="*/ 1256696 w 1924706"/>
                  <a:gd name="connsiteY88" fmla="*/ 175059 h 2363569"/>
                  <a:gd name="connsiteX89" fmla="*/ 1267035 w 1924706"/>
                  <a:gd name="connsiteY89" fmla="*/ 184539 h 2363569"/>
                  <a:gd name="connsiteX90" fmla="*/ 1267035 w 1924706"/>
                  <a:gd name="connsiteY90" fmla="*/ 133616 h 2363569"/>
                  <a:gd name="connsiteX91" fmla="*/ 1004771 w 1924706"/>
                  <a:gd name="connsiteY91" fmla="*/ 133616 h 2363569"/>
                  <a:gd name="connsiteX92" fmla="*/ 742507 w 1924706"/>
                  <a:gd name="connsiteY92" fmla="*/ 133616 h 2363569"/>
                  <a:gd name="connsiteX93" fmla="*/ 742507 w 1924706"/>
                  <a:gd name="connsiteY93" fmla="*/ 28904 h 2363569"/>
                  <a:gd name="connsiteX94" fmla="*/ 742507 w 1924706"/>
                  <a:gd name="connsiteY94" fmla="*/ 91666 h 2363569"/>
                  <a:gd name="connsiteX95" fmla="*/ 752847 w 1924706"/>
                  <a:gd name="connsiteY95" fmla="*/ 101148 h 2363569"/>
                  <a:gd name="connsiteX96" fmla="*/ 1004771 w 1924706"/>
                  <a:gd name="connsiteY96" fmla="*/ 85748 h 2363569"/>
                  <a:gd name="connsiteX97" fmla="*/ 1256696 w 1924706"/>
                  <a:gd name="connsiteY97" fmla="*/ 70347 h 2363569"/>
                  <a:gd name="connsiteX98" fmla="*/ 1267035 w 1924706"/>
                  <a:gd name="connsiteY98" fmla="*/ 79827 h 2363569"/>
                  <a:gd name="connsiteX99" fmla="*/ 1267035 w 1924706"/>
                  <a:gd name="connsiteY99" fmla="*/ 28904 h 2363569"/>
                  <a:gd name="connsiteX100" fmla="*/ 1004771 w 1924706"/>
                  <a:gd name="connsiteY100" fmla="*/ 28904 h 2363569"/>
                  <a:gd name="connsiteX101" fmla="*/ 742507 w 1924706"/>
                  <a:gd name="connsiteY101" fmla="*/ 28904 h 2363569"/>
                  <a:gd name="connsiteX102" fmla="*/ 2 w 1924706"/>
                  <a:gd name="connsiteY102" fmla="*/ 2084691 h 2363569"/>
                  <a:gd name="connsiteX103" fmla="*/ 2 w 1924706"/>
                  <a:gd name="connsiteY103" fmla="*/ 2147453 h 2363569"/>
                  <a:gd name="connsiteX104" fmla="*/ 262266 w 1924706"/>
                  <a:gd name="connsiteY104" fmla="*/ 2147453 h 2363569"/>
                  <a:gd name="connsiteX105" fmla="*/ 524530 w 1924706"/>
                  <a:gd name="connsiteY105" fmla="*/ 2147453 h 2363569"/>
                  <a:gd name="connsiteX106" fmla="*/ 524530 w 1924706"/>
                  <a:gd name="connsiteY106" fmla="*/ 2096531 h 2363569"/>
                  <a:gd name="connsiteX107" fmla="*/ 514191 w 1924706"/>
                  <a:gd name="connsiteY107" fmla="*/ 2106011 h 2363569"/>
                  <a:gd name="connsiteX108" fmla="*/ 262267 w 1924706"/>
                  <a:gd name="connsiteY108" fmla="*/ 2090610 h 2363569"/>
                  <a:gd name="connsiteX109" fmla="*/ 10342 w 1924706"/>
                  <a:gd name="connsiteY109" fmla="*/ 2075209 h 2363569"/>
                  <a:gd name="connsiteX110" fmla="*/ 2 w 1924706"/>
                  <a:gd name="connsiteY110" fmla="*/ 1979979 h 2363569"/>
                  <a:gd name="connsiteX111" fmla="*/ 2 w 1924706"/>
                  <a:gd name="connsiteY111" fmla="*/ 2042741 h 2363569"/>
                  <a:gd name="connsiteX112" fmla="*/ 262266 w 1924706"/>
                  <a:gd name="connsiteY112" fmla="*/ 2042741 h 2363569"/>
                  <a:gd name="connsiteX113" fmla="*/ 524530 w 1924706"/>
                  <a:gd name="connsiteY113" fmla="*/ 2042741 h 2363569"/>
                  <a:gd name="connsiteX114" fmla="*/ 524530 w 1924706"/>
                  <a:gd name="connsiteY114" fmla="*/ 1991819 h 2363569"/>
                  <a:gd name="connsiteX115" fmla="*/ 514191 w 1924706"/>
                  <a:gd name="connsiteY115" fmla="*/ 2001299 h 2363569"/>
                  <a:gd name="connsiteX116" fmla="*/ 262267 w 1924706"/>
                  <a:gd name="connsiteY116" fmla="*/ 1985898 h 2363569"/>
                  <a:gd name="connsiteX117" fmla="*/ 10342 w 1924706"/>
                  <a:gd name="connsiteY117" fmla="*/ 1970497 h 2363569"/>
                  <a:gd name="connsiteX118" fmla="*/ 2 w 1924706"/>
                  <a:gd name="connsiteY118" fmla="*/ 1875268 h 2363569"/>
                  <a:gd name="connsiteX119" fmla="*/ 2 w 1924706"/>
                  <a:gd name="connsiteY119" fmla="*/ 1938030 h 2363569"/>
                  <a:gd name="connsiteX120" fmla="*/ 262266 w 1924706"/>
                  <a:gd name="connsiteY120" fmla="*/ 1938030 h 2363569"/>
                  <a:gd name="connsiteX121" fmla="*/ 524530 w 1924706"/>
                  <a:gd name="connsiteY121" fmla="*/ 1938030 h 2363569"/>
                  <a:gd name="connsiteX122" fmla="*/ 524530 w 1924706"/>
                  <a:gd name="connsiteY122" fmla="*/ 1887107 h 2363569"/>
                  <a:gd name="connsiteX123" fmla="*/ 514191 w 1924706"/>
                  <a:gd name="connsiteY123" fmla="*/ 1896587 h 2363569"/>
                  <a:gd name="connsiteX124" fmla="*/ 262267 w 1924706"/>
                  <a:gd name="connsiteY124" fmla="*/ 1881187 h 2363569"/>
                  <a:gd name="connsiteX125" fmla="*/ 10342 w 1924706"/>
                  <a:gd name="connsiteY125" fmla="*/ 1865786 h 2363569"/>
                  <a:gd name="connsiteX126" fmla="*/ 0 w 1924706"/>
                  <a:gd name="connsiteY126" fmla="*/ 438665 h 2363569"/>
                  <a:gd name="connsiteX127" fmla="*/ 0 w 1924706"/>
                  <a:gd name="connsiteY127" fmla="*/ 501427 h 2363569"/>
                  <a:gd name="connsiteX128" fmla="*/ 10340 w 1924706"/>
                  <a:gd name="connsiteY128" fmla="*/ 510909 h 2363569"/>
                  <a:gd name="connsiteX129" fmla="*/ 262265 w 1924706"/>
                  <a:gd name="connsiteY129" fmla="*/ 495508 h 2363569"/>
                  <a:gd name="connsiteX130" fmla="*/ 514189 w 1924706"/>
                  <a:gd name="connsiteY130" fmla="*/ 480107 h 2363569"/>
                  <a:gd name="connsiteX131" fmla="*/ 524528 w 1924706"/>
                  <a:gd name="connsiteY131" fmla="*/ 489587 h 2363569"/>
                  <a:gd name="connsiteX132" fmla="*/ 524528 w 1924706"/>
                  <a:gd name="connsiteY132" fmla="*/ 438665 h 2363569"/>
                  <a:gd name="connsiteX133" fmla="*/ 262264 w 1924706"/>
                  <a:gd name="connsiteY133" fmla="*/ 438665 h 2363569"/>
                  <a:gd name="connsiteX134" fmla="*/ 0 w 1924706"/>
                  <a:gd name="connsiteY134" fmla="*/ 438665 h 2363569"/>
                  <a:gd name="connsiteX135" fmla="*/ 0 w 1924706"/>
                  <a:gd name="connsiteY135" fmla="*/ 333953 h 2363569"/>
                  <a:gd name="connsiteX136" fmla="*/ 0 w 1924706"/>
                  <a:gd name="connsiteY136" fmla="*/ 396715 h 2363569"/>
                  <a:gd name="connsiteX137" fmla="*/ 10340 w 1924706"/>
                  <a:gd name="connsiteY137" fmla="*/ 406197 h 2363569"/>
                  <a:gd name="connsiteX138" fmla="*/ 262265 w 1924706"/>
                  <a:gd name="connsiteY138" fmla="*/ 390797 h 2363569"/>
                  <a:gd name="connsiteX139" fmla="*/ 514189 w 1924706"/>
                  <a:gd name="connsiteY139" fmla="*/ 375396 h 2363569"/>
                  <a:gd name="connsiteX140" fmla="*/ 524528 w 1924706"/>
                  <a:gd name="connsiteY140" fmla="*/ 384876 h 2363569"/>
                  <a:gd name="connsiteX141" fmla="*/ 524528 w 1924706"/>
                  <a:gd name="connsiteY141" fmla="*/ 333953 h 2363569"/>
                  <a:gd name="connsiteX142" fmla="*/ 262264 w 1924706"/>
                  <a:gd name="connsiteY142" fmla="*/ 333953 h 2363569"/>
                  <a:gd name="connsiteX143" fmla="*/ 0 w 1924706"/>
                  <a:gd name="connsiteY143" fmla="*/ 333953 h 2363569"/>
                  <a:gd name="connsiteX144" fmla="*/ 0 w 1924706"/>
                  <a:gd name="connsiteY144" fmla="*/ 229241 h 2363569"/>
                  <a:gd name="connsiteX145" fmla="*/ 0 w 1924706"/>
                  <a:gd name="connsiteY145" fmla="*/ 292003 h 2363569"/>
                  <a:gd name="connsiteX146" fmla="*/ 10340 w 1924706"/>
                  <a:gd name="connsiteY146" fmla="*/ 301485 h 2363569"/>
                  <a:gd name="connsiteX147" fmla="*/ 262265 w 1924706"/>
                  <a:gd name="connsiteY147" fmla="*/ 286085 h 2363569"/>
                  <a:gd name="connsiteX148" fmla="*/ 514189 w 1924706"/>
                  <a:gd name="connsiteY148" fmla="*/ 270684 h 2363569"/>
                  <a:gd name="connsiteX149" fmla="*/ 524528 w 1924706"/>
                  <a:gd name="connsiteY149" fmla="*/ 280164 h 2363569"/>
                  <a:gd name="connsiteX150" fmla="*/ 524528 w 1924706"/>
                  <a:gd name="connsiteY150" fmla="*/ 229241 h 2363569"/>
                  <a:gd name="connsiteX151" fmla="*/ 262264 w 1924706"/>
                  <a:gd name="connsiteY151" fmla="*/ 229241 h 2363569"/>
                  <a:gd name="connsiteX152" fmla="*/ 0 w 1924706"/>
                  <a:gd name="connsiteY152" fmla="*/ 229241 h 2363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1924706" h="2363569">
                    <a:moveTo>
                      <a:pt x="1400178" y="2084691"/>
                    </a:moveTo>
                    <a:lnTo>
                      <a:pt x="1400178" y="2147453"/>
                    </a:lnTo>
                    <a:cubicBezTo>
                      <a:pt x="1487600" y="2047324"/>
                      <a:pt x="1575021" y="2247582"/>
                      <a:pt x="1662442" y="2147453"/>
                    </a:cubicBezTo>
                    <a:cubicBezTo>
                      <a:pt x="1749864" y="2047324"/>
                      <a:pt x="1837285" y="2247582"/>
                      <a:pt x="1924706" y="2147453"/>
                    </a:cubicBezTo>
                    <a:lnTo>
                      <a:pt x="1924706" y="2096531"/>
                    </a:lnTo>
                    <a:lnTo>
                      <a:pt x="1914368" y="2106011"/>
                    </a:lnTo>
                    <a:cubicBezTo>
                      <a:pt x="1830392" y="2166880"/>
                      <a:pt x="1746417" y="1996739"/>
                      <a:pt x="1662443" y="2090610"/>
                    </a:cubicBezTo>
                    <a:cubicBezTo>
                      <a:pt x="1578468" y="2184481"/>
                      <a:pt x="1494493" y="2014340"/>
                      <a:pt x="1410518" y="2075209"/>
                    </a:cubicBezTo>
                    <a:close/>
                    <a:moveTo>
                      <a:pt x="1400178" y="1979979"/>
                    </a:moveTo>
                    <a:lnTo>
                      <a:pt x="1400178" y="2042741"/>
                    </a:lnTo>
                    <a:cubicBezTo>
                      <a:pt x="1487600" y="1942612"/>
                      <a:pt x="1575021" y="2142870"/>
                      <a:pt x="1662442" y="2042741"/>
                    </a:cubicBezTo>
                    <a:cubicBezTo>
                      <a:pt x="1749864" y="1942612"/>
                      <a:pt x="1837285" y="2142870"/>
                      <a:pt x="1924706" y="2042741"/>
                    </a:cubicBezTo>
                    <a:lnTo>
                      <a:pt x="1924706" y="1991819"/>
                    </a:lnTo>
                    <a:lnTo>
                      <a:pt x="1914368" y="2001299"/>
                    </a:lnTo>
                    <a:cubicBezTo>
                      <a:pt x="1830392" y="2062168"/>
                      <a:pt x="1746417" y="1892027"/>
                      <a:pt x="1662443" y="1985898"/>
                    </a:cubicBezTo>
                    <a:cubicBezTo>
                      <a:pt x="1578468" y="2079769"/>
                      <a:pt x="1494493" y="1909628"/>
                      <a:pt x="1410518" y="1970497"/>
                    </a:cubicBezTo>
                    <a:close/>
                    <a:moveTo>
                      <a:pt x="1400178" y="1875268"/>
                    </a:moveTo>
                    <a:lnTo>
                      <a:pt x="1400178" y="1938030"/>
                    </a:lnTo>
                    <a:cubicBezTo>
                      <a:pt x="1487600" y="1837900"/>
                      <a:pt x="1575021" y="2038159"/>
                      <a:pt x="1662442" y="1938030"/>
                    </a:cubicBezTo>
                    <a:cubicBezTo>
                      <a:pt x="1749864" y="1837900"/>
                      <a:pt x="1837285" y="2038159"/>
                      <a:pt x="1924706" y="1938030"/>
                    </a:cubicBezTo>
                    <a:lnTo>
                      <a:pt x="1924706" y="1887107"/>
                    </a:lnTo>
                    <a:lnTo>
                      <a:pt x="1914368" y="1896587"/>
                    </a:lnTo>
                    <a:cubicBezTo>
                      <a:pt x="1830392" y="1957457"/>
                      <a:pt x="1746417" y="1787315"/>
                      <a:pt x="1662443" y="1881187"/>
                    </a:cubicBezTo>
                    <a:cubicBezTo>
                      <a:pt x="1578468" y="1975058"/>
                      <a:pt x="1494493" y="1804916"/>
                      <a:pt x="1410518" y="1865786"/>
                    </a:cubicBezTo>
                    <a:close/>
                    <a:moveTo>
                      <a:pt x="1400176" y="438665"/>
                    </a:moveTo>
                    <a:lnTo>
                      <a:pt x="1400176" y="501427"/>
                    </a:lnTo>
                    <a:lnTo>
                      <a:pt x="1410516" y="510909"/>
                    </a:lnTo>
                    <a:cubicBezTo>
                      <a:pt x="1494491" y="571778"/>
                      <a:pt x="1578466" y="401637"/>
                      <a:pt x="1662441" y="495508"/>
                    </a:cubicBezTo>
                    <a:cubicBezTo>
                      <a:pt x="1746415" y="589379"/>
                      <a:pt x="1830390" y="419237"/>
                      <a:pt x="1914366" y="480107"/>
                    </a:cubicBezTo>
                    <a:lnTo>
                      <a:pt x="1924704" y="489587"/>
                    </a:lnTo>
                    <a:lnTo>
                      <a:pt x="1924704" y="438665"/>
                    </a:lnTo>
                    <a:cubicBezTo>
                      <a:pt x="1837283" y="338535"/>
                      <a:pt x="1749862" y="538794"/>
                      <a:pt x="1662440" y="438665"/>
                    </a:cubicBezTo>
                    <a:cubicBezTo>
                      <a:pt x="1575019" y="338535"/>
                      <a:pt x="1487598" y="538794"/>
                      <a:pt x="1400176" y="438665"/>
                    </a:cubicBezTo>
                    <a:close/>
                    <a:moveTo>
                      <a:pt x="1400176" y="333953"/>
                    </a:moveTo>
                    <a:lnTo>
                      <a:pt x="1400176" y="396715"/>
                    </a:lnTo>
                    <a:lnTo>
                      <a:pt x="1410516" y="406197"/>
                    </a:lnTo>
                    <a:cubicBezTo>
                      <a:pt x="1494491" y="467066"/>
                      <a:pt x="1578466" y="296925"/>
                      <a:pt x="1662441" y="390797"/>
                    </a:cubicBezTo>
                    <a:cubicBezTo>
                      <a:pt x="1746415" y="484668"/>
                      <a:pt x="1830390" y="314526"/>
                      <a:pt x="1914366" y="375396"/>
                    </a:cubicBezTo>
                    <a:lnTo>
                      <a:pt x="1924704" y="384876"/>
                    </a:lnTo>
                    <a:lnTo>
                      <a:pt x="1924704" y="333953"/>
                    </a:lnTo>
                    <a:cubicBezTo>
                      <a:pt x="1837283" y="233824"/>
                      <a:pt x="1749862" y="434083"/>
                      <a:pt x="1662440" y="333953"/>
                    </a:cubicBezTo>
                    <a:cubicBezTo>
                      <a:pt x="1575019" y="233824"/>
                      <a:pt x="1487598" y="434083"/>
                      <a:pt x="1400176" y="333953"/>
                    </a:cubicBezTo>
                    <a:close/>
                    <a:moveTo>
                      <a:pt x="1400176" y="229241"/>
                    </a:moveTo>
                    <a:lnTo>
                      <a:pt x="1400176" y="292003"/>
                    </a:lnTo>
                    <a:lnTo>
                      <a:pt x="1410516" y="301485"/>
                    </a:lnTo>
                    <a:cubicBezTo>
                      <a:pt x="1494491" y="362355"/>
                      <a:pt x="1578466" y="192213"/>
                      <a:pt x="1662441" y="286085"/>
                    </a:cubicBezTo>
                    <a:cubicBezTo>
                      <a:pt x="1746415" y="379956"/>
                      <a:pt x="1830390" y="209814"/>
                      <a:pt x="1914366" y="270684"/>
                    </a:cubicBezTo>
                    <a:lnTo>
                      <a:pt x="1924704" y="280164"/>
                    </a:lnTo>
                    <a:lnTo>
                      <a:pt x="1924704" y="229241"/>
                    </a:lnTo>
                    <a:cubicBezTo>
                      <a:pt x="1837282" y="129112"/>
                      <a:pt x="1749862" y="329371"/>
                      <a:pt x="1662440" y="229241"/>
                    </a:cubicBezTo>
                    <a:cubicBezTo>
                      <a:pt x="1575018" y="129112"/>
                      <a:pt x="1487598" y="329371"/>
                      <a:pt x="1400176" y="229241"/>
                    </a:cubicBezTo>
                    <a:close/>
                    <a:moveTo>
                      <a:pt x="742508" y="2271902"/>
                    </a:moveTo>
                    <a:lnTo>
                      <a:pt x="742508" y="2334664"/>
                    </a:lnTo>
                    <a:cubicBezTo>
                      <a:pt x="829930" y="2234535"/>
                      <a:pt x="917351" y="2434794"/>
                      <a:pt x="1004772" y="2334664"/>
                    </a:cubicBezTo>
                    <a:cubicBezTo>
                      <a:pt x="1092193" y="2234535"/>
                      <a:pt x="1179614" y="2434794"/>
                      <a:pt x="1267035" y="2334664"/>
                    </a:cubicBezTo>
                    <a:lnTo>
                      <a:pt x="1267035" y="2283742"/>
                    </a:lnTo>
                    <a:lnTo>
                      <a:pt x="1256697" y="2293222"/>
                    </a:lnTo>
                    <a:cubicBezTo>
                      <a:pt x="1172722" y="2354092"/>
                      <a:pt x="1088747" y="2183950"/>
                      <a:pt x="1004772" y="2277821"/>
                    </a:cubicBezTo>
                    <a:cubicBezTo>
                      <a:pt x="920798" y="2371693"/>
                      <a:pt x="836823" y="2201551"/>
                      <a:pt x="752849" y="2262421"/>
                    </a:cubicBezTo>
                    <a:close/>
                    <a:moveTo>
                      <a:pt x="742508" y="2167191"/>
                    </a:moveTo>
                    <a:lnTo>
                      <a:pt x="742508" y="2229953"/>
                    </a:lnTo>
                    <a:cubicBezTo>
                      <a:pt x="829930" y="2129823"/>
                      <a:pt x="917351" y="2330082"/>
                      <a:pt x="1004772" y="2229953"/>
                    </a:cubicBezTo>
                    <a:cubicBezTo>
                      <a:pt x="1092193" y="2129823"/>
                      <a:pt x="1179614" y="2330082"/>
                      <a:pt x="1267035" y="2229953"/>
                    </a:cubicBezTo>
                    <a:lnTo>
                      <a:pt x="1267035" y="2179030"/>
                    </a:lnTo>
                    <a:lnTo>
                      <a:pt x="1256697" y="2188510"/>
                    </a:lnTo>
                    <a:cubicBezTo>
                      <a:pt x="1172722" y="2249380"/>
                      <a:pt x="1088747" y="2079238"/>
                      <a:pt x="1004772" y="2173109"/>
                    </a:cubicBezTo>
                    <a:cubicBezTo>
                      <a:pt x="920798" y="2266981"/>
                      <a:pt x="836823" y="2096839"/>
                      <a:pt x="752849" y="2157709"/>
                    </a:cubicBezTo>
                    <a:close/>
                    <a:moveTo>
                      <a:pt x="742508" y="2062479"/>
                    </a:moveTo>
                    <a:lnTo>
                      <a:pt x="742508" y="2125241"/>
                    </a:lnTo>
                    <a:cubicBezTo>
                      <a:pt x="829930" y="2025112"/>
                      <a:pt x="917351" y="2225370"/>
                      <a:pt x="1004772" y="2125241"/>
                    </a:cubicBezTo>
                    <a:cubicBezTo>
                      <a:pt x="1092193" y="2025112"/>
                      <a:pt x="1179614" y="2225370"/>
                      <a:pt x="1267035" y="2125241"/>
                    </a:cubicBezTo>
                    <a:lnTo>
                      <a:pt x="1267035" y="2074319"/>
                    </a:lnTo>
                    <a:lnTo>
                      <a:pt x="1256697" y="2083799"/>
                    </a:lnTo>
                    <a:cubicBezTo>
                      <a:pt x="1172722" y="2144669"/>
                      <a:pt x="1088747" y="1974527"/>
                      <a:pt x="1004772" y="2068398"/>
                    </a:cubicBezTo>
                    <a:cubicBezTo>
                      <a:pt x="920798" y="2162269"/>
                      <a:pt x="836823" y="1992128"/>
                      <a:pt x="752849" y="2052997"/>
                    </a:cubicBezTo>
                    <a:close/>
                    <a:moveTo>
                      <a:pt x="742507" y="238328"/>
                    </a:moveTo>
                    <a:lnTo>
                      <a:pt x="742507" y="301090"/>
                    </a:lnTo>
                    <a:lnTo>
                      <a:pt x="752847" y="310572"/>
                    </a:lnTo>
                    <a:cubicBezTo>
                      <a:pt x="836822" y="371441"/>
                      <a:pt x="920797" y="201300"/>
                      <a:pt x="1004771" y="295171"/>
                    </a:cubicBezTo>
                    <a:cubicBezTo>
                      <a:pt x="1088746" y="389042"/>
                      <a:pt x="1172721" y="218900"/>
                      <a:pt x="1256696" y="279770"/>
                    </a:cubicBezTo>
                    <a:lnTo>
                      <a:pt x="1267035" y="289250"/>
                    </a:lnTo>
                    <a:lnTo>
                      <a:pt x="1267035" y="238328"/>
                    </a:lnTo>
                    <a:cubicBezTo>
                      <a:pt x="1179613" y="138198"/>
                      <a:pt x="1092192" y="338457"/>
                      <a:pt x="1004771" y="238328"/>
                    </a:cubicBezTo>
                    <a:cubicBezTo>
                      <a:pt x="917349" y="138198"/>
                      <a:pt x="829928" y="338457"/>
                      <a:pt x="742507" y="238328"/>
                    </a:cubicBezTo>
                    <a:close/>
                    <a:moveTo>
                      <a:pt x="742507" y="133616"/>
                    </a:moveTo>
                    <a:lnTo>
                      <a:pt x="742507" y="196378"/>
                    </a:lnTo>
                    <a:lnTo>
                      <a:pt x="752847" y="205860"/>
                    </a:lnTo>
                    <a:cubicBezTo>
                      <a:pt x="836822" y="266729"/>
                      <a:pt x="920797" y="96588"/>
                      <a:pt x="1004771" y="190460"/>
                    </a:cubicBezTo>
                    <a:cubicBezTo>
                      <a:pt x="1088746" y="284331"/>
                      <a:pt x="1172721" y="114189"/>
                      <a:pt x="1256696" y="175059"/>
                    </a:cubicBezTo>
                    <a:lnTo>
                      <a:pt x="1267035" y="184539"/>
                    </a:lnTo>
                    <a:lnTo>
                      <a:pt x="1267035" y="133616"/>
                    </a:lnTo>
                    <a:cubicBezTo>
                      <a:pt x="1179613" y="33487"/>
                      <a:pt x="1092192" y="233746"/>
                      <a:pt x="1004771" y="133616"/>
                    </a:cubicBezTo>
                    <a:cubicBezTo>
                      <a:pt x="917349" y="33487"/>
                      <a:pt x="829928" y="233746"/>
                      <a:pt x="742507" y="133616"/>
                    </a:cubicBezTo>
                    <a:close/>
                    <a:moveTo>
                      <a:pt x="742507" y="28904"/>
                    </a:moveTo>
                    <a:lnTo>
                      <a:pt x="742507" y="91666"/>
                    </a:lnTo>
                    <a:lnTo>
                      <a:pt x="752847" y="101148"/>
                    </a:lnTo>
                    <a:cubicBezTo>
                      <a:pt x="836822" y="162018"/>
                      <a:pt x="920797" y="-8124"/>
                      <a:pt x="1004771" y="85748"/>
                    </a:cubicBezTo>
                    <a:cubicBezTo>
                      <a:pt x="1088746" y="179619"/>
                      <a:pt x="1172721" y="9477"/>
                      <a:pt x="1256696" y="70347"/>
                    </a:cubicBezTo>
                    <a:lnTo>
                      <a:pt x="1267035" y="79827"/>
                    </a:lnTo>
                    <a:lnTo>
                      <a:pt x="1267035" y="28904"/>
                    </a:lnTo>
                    <a:cubicBezTo>
                      <a:pt x="1179613" y="-71225"/>
                      <a:pt x="1092192" y="129034"/>
                      <a:pt x="1004771" y="28904"/>
                    </a:cubicBezTo>
                    <a:cubicBezTo>
                      <a:pt x="917349" y="-71225"/>
                      <a:pt x="829928" y="129034"/>
                      <a:pt x="742507" y="28904"/>
                    </a:cubicBezTo>
                    <a:close/>
                    <a:moveTo>
                      <a:pt x="2" y="2084691"/>
                    </a:moveTo>
                    <a:lnTo>
                      <a:pt x="2" y="2147453"/>
                    </a:lnTo>
                    <a:cubicBezTo>
                      <a:pt x="87423" y="2047324"/>
                      <a:pt x="174845" y="2247582"/>
                      <a:pt x="262266" y="2147453"/>
                    </a:cubicBezTo>
                    <a:cubicBezTo>
                      <a:pt x="349687" y="2047324"/>
                      <a:pt x="437108" y="2247582"/>
                      <a:pt x="524530" y="2147453"/>
                    </a:cubicBezTo>
                    <a:lnTo>
                      <a:pt x="524530" y="2096531"/>
                    </a:lnTo>
                    <a:lnTo>
                      <a:pt x="514191" y="2106011"/>
                    </a:lnTo>
                    <a:cubicBezTo>
                      <a:pt x="430216" y="2166880"/>
                      <a:pt x="346241" y="1996739"/>
                      <a:pt x="262267" y="2090610"/>
                    </a:cubicBezTo>
                    <a:cubicBezTo>
                      <a:pt x="178292" y="2184481"/>
                      <a:pt x="94317" y="2014340"/>
                      <a:pt x="10342" y="2075209"/>
                    </a:cubicBezTo>
                    <a:close/>
                    <a:moveTo>
                      <a:pt x="2" y="1979979"/>
                    </a:moveTo>
                    <a:lnTo>
                      <a:pt x="2" y="2042741"/>
                    </a:lnTo>
                    <a:cubicBezTo>
                      <a:pt x="87423" y="1942612"/>
                      <a:pt x="174845" y="2142870"/>
                      <a:pt x="262266" y="2042741"/>
                    </a:cubicBezTo>
                    <a:cubicBezTo>
                      <a:pt x="349687" y="1942612"/>
                      <a:pt x="437108" y="2142870"/>
                      <a:pt x="524530" y="2042741"/>
                    </a:cubicBezTo>
                    <a:lnTo>
                      <a:pt x="524530" y="1991819"/>
                    </a:lnTo>
                    <a:lnTo>
                      <a:pt x="514191" y="2001299"/>
                    </a:lnTo>
                    <a:cubicBezTo>
                      <a:pt x="430216" y="2062168"/>
                      <a:pt x="346241" y="1892027"/>
                      <a:pt x="262267" y="1985898"/>
                    </a:cubicBezTo>
                    <a:cubicBezTo>
                      <a:pt x="178292" y="2079769"/>
                      <a:pt x="94317" y="1909628"/>
                      <a:pt x="10342" y="1970497"/>
                    </a:cubicBezTo>
                    <a:close/>
                    <a:moveTo>
                      <a:pt x="2" y="1875268"/>
                    </a:moveTo>
                    <a:lnTo>
                      <a:pt x="2" y="1938030"/>
                    </a:lnTo>
                    <a:cubicBezTo>
                      <a:pt x="87423" y="1837900"/>
                      <a:pt x="174844" y="2038159"/>
                      <a:pt x="262266" y="1938030"/>
                    </a:cubicBezTo>
                    <a:cubicBezTo>
                      <a:pt x="349687" y="1837900"/>
                      <a:pt x="437108" y="2038159"/>
                      <a:pt x="524530" y="1938030"/>
                    </a:cubicBezTo>
                    <a:lnTo>
                      <a:pt x="524530" y="1887107"/>
                    </a:lnTo>
                    <a:lnTo>
                      <a:pt x="514191" y="1896587"/>
                    </a:lnTo>
                    <a:cubicBezTo>
                      <a:pt x="430216" y="1957457"/>
                      <a:pt x="346241" y="1787315"/>
                      <a:pt x="262267" y="1881187"/>
                    </a:cubicBezTo>
                    <a:cubicBezTo>
                      <a:pt x="178292" y="1975058"/>
                      <a:pt x="94317" y="1804917"/>
                      <a:pt x="10342" y="1865786"/>
                    </a:cubicBezTo>
                    <a:close/>
                    <a:moveTo>
                      <a:pt x="0" y="438665"/>
                    </a:moveTo>
                    <a:lnTo>
                      <a:pt x="0" y="501427"/>
                    </a:lnTo>
                    <a:lnTo>
                      <a:pt x="10340" y="510909"/>
                    </a:lnTo>
                    <a:cubicBezTo>
                      <a:pt x="94315" y="571778"/>
                      <a:pt x="178290" y="401637"/>
                      <a:pt x="262265" y="495508"/>
                    </a:cubicBezTo>
                    <a:cubicBezTo>
                      <a:pt x="346239" y="589379"/>
                      <a:pt x="430214" y="419237"/>
                      <a:pt x="514189" y="480107"/>
                    </a:cubicBezTo>
                    <a:lnTo>
                      <a:pt x="524528" y="489587"/>
                    </a:lnTo>
                    <a:lnTo>
                      <a:pt x="524528" y="438665"/>
                    </a:lnTo>
                    <a:cubicBezTo>
                      <a:pt x="437106" y="338535"/>
                      <a:pt x="349685" y="538794"/>
                      <a:pt x="262264" y="438665"/>
                    </a:cubicBezTo>
                    <a:cubicBezTo>
                      <a:pt x="174842" y="338535"/>
                      <a:pt x="87421" y="538794"/>
                      <a:pt x="0" y="438665"/>
                    </a:cubicBezTo>
                    <a:close/>
                    <a:moveTo>
                      <a:pt x="0" y="333953"/>
                    </a:moveTo>
                    <a:lnTo>
                      <a:pt x="0" y="396715"/>
                    </a:lnTo>
                    <a:lnTo>
                      <a:pt x="10340" y="406197"/>
                    </a:lnTo>
                    <a:cubicBezTo>
                      <a:pt x="94315" y="467066"/>
                      <a:pt x="178290" y="296925"/>
                      <a:pt x="262265" y="390797"/>
                    </a:cubicBezTo>
                    <a:cubicBezTo>
                      <a:pt x="346239" y="484668"/>
                      <a:pt x="430214" y="314526"/>
                      <a:pt x="514189" y="375396"/>
                    </a:cubicBezTo>
                    <a:lnTo>
                      <a:pt x="524528" y="384876"/>
                    </a:lnTo>
                    <a:lnTo>
                      <a:pt x="524528" y="333953"/>
                    </a:lnTo>
                    <a:cubicBezTo>
                      <a:pt x="437106" y="233824"/>
                      <a:pt x="349685" y="434083"/>
                      <a:pt x="262264" y="333953"/>
                    </a:cubicBezTo>
                    <a:cubicBezTo>
                      <a:pt x="174842" y="233824"/>
                      <a:pt x="87421" y="434083"/>
                      <a:pt x="0" y="333953"/>
                    </a:cubicBezTo>
                    <a:close/>
                    <a:moveTo>
                      <a:pt x="0" y="229241"/>
                    </a:moveTo>
                    <a:lnTo>
                      <a:pt x="0" y="292003"/>
                    </a:lnTo>
                    <a:lnTo>
                      <a:pt x="10340" y="301485"/>
                    </a:lnTo>
                    <a:cubicBezTo>
                      <a:pt x="94315" y="362355"/>
                      <a:pt x="178290" y="192213"/>
                      <a:pt x="262265" y="286085"/>
                    </a:cubicBezTo>
                    <a:cubicBezTo>
                      <a:pt x="346239" y="379956"/>
                      <a:pt x="430214" y="209814"/>
                      <a:pt x="514189" y="270684"/>
                    </a:cubicBezTo>
                    <a:lnTo>
                      <a:pt x="524528" y="280164"/>
                    </a:lnTo>
                    <a:lnTo>
                      <a:pt x="524528" y="229241"/>
                    </a:lnTo>
                    <a:cubicBezTo>
                      <a:pt x="437106" y="129112"/>
                      <a:pt x="349685" y="329371"/>
                      <a:pt x="262264" y="229241"/>
                    </a:cubicBezTo>
                    <a:cubicBezTo>
                      <a:pt x="174842" y="129112"/>
                      <a:pt x="87421" y="329371"/>
                      <a:pt x="0" y="22924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8C2A6FA4-A3CB-47BA-A1CF-312879CF2FB7}"/>
                  </a:ext>
                </a:extLst>
              </p:cNvPr>
              <p:cNvSpPr/>
              <p:nvPr/>
            </p:nvSpPr>
            <p:spPr bwMode="auto">
              <a:xfrm rot="16200000">
                <a:off x="3793170" y="1917700"/>
                <a:ext cx="1999337" cy="1299284"/>
              </a:xfrm>
              <a:custGeom>
                <a:avLst/>
                <a:gdLst>
                  <a:gd name="connsiteX0" fmla="*/ 1640760 w 1999337"/>
                  <a:gd name="connsiteY0" fmla="*/ 649642 h 1299284"/>
                  <a:gd name="connsiteX1" fmla="*/ 1173606 w 1999337"/>
                  <a:gd name="connsiteY1" fmla="*/ 1176551 h 1299284"/>
                  <a:gd name="connsiteX2" fmla="*/ 1170383 w 1999337"/>
                  <a:gd name="connsiteY2" fmla="*/ 1176850 h 1299284"/>
                  <a:gd name="connsiteX3" fmla="*/ 1170163 w 1999337"/>
                  <a:gd name="connsiteY3" fmla="*/ 1196851 h 1299284"/>
                  <a:gd name="connsiteX4" fmla="*/ 950451 w 1999337"/>
                  <a:gd name="connsiteY4" fmla="*/ 1291206 h 1299284"/>
                  <a:gd name="connsiteX5" fmla="*/ 806697 w 1999337"/>
                  <a:gd name="connsiteY5" fmla="*/ 1159103 h 1299284"/>
                  <a:gd name="connsiteX6" fmla="*/ 806965 w 1999337"/>
                  <a:gd name="connsiteY6" fmla="*/ 1134735 h 1299284"/>
                  <a:gd name="connsiteX7" fmla="*/ 728580 w 1999337"/>
                  <a:gd name="connsiteY7" fmla="*/ 1095623 h 1299284"/>
                  <a:gd name="connsiteX8" fmla="*/ 489050 w 1999337"/>
                  <a:gd name="connsiteY8" fmla="*/ 784055 h 1299284"/>
                  <a:gd name="connsiteX9" fmla="*/ 487911 w 1999337"/>
                  <a:gd name="connsiteY9" fmla="*/ 775742 h 1299284"/>
                  <a:gd name="connsiteX10" fmla="*/ 334722 w 1999337"/>
                  <a:gd name="connsiteY10" fmla="*/ 800163 h 1299284"/>
                  <a:gd name="connsiteX11" fmla="*/ 334722 w 1999337"/>
                  <a:gd name="connsiteY11" fmla="*/ 996303 h 1299284"/>
                  <a:gd name="connsiteX12" fmla="*/ 167361 w 1999337"/>
                  <a:gd name="connsiteY12" fmla="*/ 1163664 h 1299284"/>
                  <a:gd name="connsiteX13" fmla="*/ 0 w 1999337"/>
                  <a:gd name="connsiteY13" fmla="*/ 1163664 h 1299284"/>
                  <a:gd name="connsiteX14" fmla="*/ 0 w 1999337"/>
                  <a:gd name="connsiteY14" fmla="*/ 135618 h 1299284"/>
                  <a:gd name="connsiteX15" fmla="*/ 167361 w 1999337"/>
                  <a:gd name="connsiteY15" fmla="*/ 135618 h 1299284"/>
                  <a:gd name="connsiteX16" fmla="*/ 334722 w 1999337"/>
                  <a:gd name="connsiteY16" fmla="*/ 302979 h 1299284"/>
                  <a:gd name="connsiteX17" fmla="*/ 334722 w 1999337"/>
                  <a:gd name="connsiteY17" fmla="*/ 499119 h 1299284"/>
                  <a:gd name="connsiteX18" fmla="*/ 487911 w 1999337"/>
                  <a:gd name="connsiteY18" fmla="*/ 523541 h 1299284"/>
                  <a:gd name="connsiteX19" fmla="*/ 489050 w 1999337"/>
                  <a:gd name="connsiteY19" fmla="*/ 515228 h 1299284"/>
                  <a:gd name="connsiteX20" fmla="*/ 728580 w 1999337"/>
                  <a:gd name="connsiteY20" fmla="*/ 203659 h 1299284"/>
                  <a:gd name="connsiteX21" fmla="*/ 806965 w 1999337"/>
                  <a:gd name="connsiteY21" fmla="*/ 164548 h 1299284"/>
                  <a:gd name="connsiteX22" fmla="*/ 806697 w 1999337"/>
                  <a:gd name="connsiteY22" fmla="*/ 140181 h 1299284"/>
                  <a:gd name="connsiteX23" fmla="*/ 950451 w 1999337"/>
                  <a:gd name="connsiteY23" fmla="*/ 8078 h 1299284"/>
                  <a:gd name="connsiteX24" fmla="*/ 1170163 w 1999337"/>
                  <a:gd name="connsiteY24" fmla="*/ 102433 h 1299284"/>
                  <a:gd name="connsiteX25" fmla="*/ 1170383 w 1999337"/>
                  <a:gd name="connsiteY25" fmla="*/ 122434 h 1299284"/>
                  <a:gd name="connsiteX26" fmla="*/ 1173606 w 1999337"/>
                  <a:gd name="connsiteY26" fmla="*/ 122732 h 1299284"/>
                  <a:gd name="connsiteX27" fmla="*/ 1640760 w 1999337"/>
                  <a:gd name="connsiteY27" fmla="*/ 649642 h 1299284"/>
                  <a:gd name="connsiteX28" fmla="*/ 1999337 w 1999337"/>
                  <a:gd name="connsiteY28" fmla="*/ 296778 h 1299284"/>
                  <a:gd name="connsiteX29" fmla="*/ 1999336 w 1999337"/>
                  <a:gd name="connsiteY29" fmla="*/ 849063 h 1299284"/>
                  <a:gd name="connsiteX30" fmla="*/ 1999337 w 1999337"/>
                  <a:gd name="connsiteY30" fmla="*/ 849063 h 1299284"/>
                  <a:gd name="connsiteX31" fmla="*/ 1999337 w 1999337"/>
                  <a:gd name="connsiteY31" fmla="*/ 937970 h 1299284"/>
                  <a:gd name="connsiteX32" fmla="*/ 1910430 w 1999337"/>
                  <a:gd name="connsiteY32" fmla="*/ 1026877 h 1299284"/>
                  <a:gd name="connsiteX33" fmla="*/ 1881012 w 1999337"/>
                  <a:gd name="connsiteY33" fmla="*/ 1026877 h 1299284"/>
                  <a:gd name="connsiteX34" fmla="*/ 1792105 w 1999337"/>
                  <a:gd name="connsiteY34" fmla="*/ 937970 h 1299284"/>
                  <a:gd name="connsiteX35" fmla="*/ 1792105 w 1999337"/>
                  <a:gd name="connsiteY35" fmla="*/ 849063 h 1299284"/>
                  <a:gd name="connsiteX36" fmla="*/ 1792566 w 1999337"/>
                  <a:gd name="connsiteY36" fmla="*/ 849063 h 1299284"/>
                  <a:gd name="connsiteX37" fmla="*/ 1791794 w 1999337"/>
                  <a:gd name="connsiteY37" fmla="*/ 845241 h 1299284"/>
                  <a:gd name="connsiteX38" fmla="*/ 1791795 w 1999337"/>
                  <a:gd name="connsiteY38" fmla="*/ 429361 h 1299284"/>
                  <a:gd name="connsiteX39" fmla="*/ 1770734 w 1999337"/>
                  <a:gd name="connsiteY39" fmla="*/ 429361 h 1299284"/>
                  <a:gd name="connsiteX40" fmla="*/ 1770734 w 1999337"/>
                  <a:gd name="connsiteY40" fmla="*/ 980259 h 1299284"/>
                  <a:gd name="connsiteX41" fmla="*/ 1724115 w 1999337"/>
                  <a:gd name="connsiteY41" fmla="*/ 1026878 h 1299284"/>
                  <a:gd name="connsiteX42" fmla="*/ 1724116 w 1999337"/>
                  <a:gd name="connsiteY42" fmla="*/ 1026877 h 1299284"/>
                  <a:gd name="connsiteX43" fmla="*/ 1677497 w 1999337"/>
                  <a:gd name="connsiteY43" fmla="*/ 980258 h 1299284"/>
                  <a:gd name="connsiteX44" fmla="*/ 1677497 w 1999337"/>
                  <a:gd name="connsiteY44" fmla="*/ 396808 h 1299284"/>
                  <a:gd name="connsiteX45" fmla="*/ 1677798 w 1999337"/>
                  <a:gd name="connsiteY45" fmla="*/ 396808 h 1299284"/>
                  <a:gd name="connsiteX46" fmla="*/ 1677798 w 1999337"/>
                  <a:gd name="connsiteY46" fmla="*/ 340454 h 1299284"/>
                  <a:gd name="connsiteX47" fmla="*/ 1766705 w 1999337"/>
                  <a:gd name="connsiteY47" fmla="*/ 251547 h 1299284"/>
                  <a:gd name="connsiteX48" fmla="*/ 1796123 w 1999337"/>
                  <a:gd name="connsiteY48" fmla="*/ 251547 h 1299284"/>
                  <a:gd name="connsiteX49" fmla="*/ 1885030 w 1999337"/>
                  <a:gd name="connsiteY49" fmla="*/ 340454 h 1299284"/>
                  <a:gd name="connsiteX50" fmla="*/ 1885030 w 1999337"/>
                  <a:gd name="connsiteY50" fmla="*/ 351801 h 1299284"/>
                  <a:gd name="connsiteX51" fmla="*/ 1885033 w 1999337"/>
                  <a:gd name="connsiteY51" fmla="*/ 351801 h 1299284"/>
                  <a:gd name="connsiteX52" fmla="*/ 1885033 w 1999337"/>
                  <a:gd name="connsiteY52" fmla="*/ 845242 h 1299284"/>
                  <a:gd name="connsiteX53" fmla="*/ 1906099 w 1999337"/>
                  <a:gd name="connsiteY53" fmla="*/ 849063 h 1299284"/>
                  <a:gd name="connsiteX54" fmla="*/ 1906099 w 1999337"/>
                  <a:gd name="connsiteY54" fmla="*/ 296778 h 1299284"/>
                  <a:gd name="connsiteX55" fmla="*/ 1952718 w 1999337"/>
                  <a:gd name="connsiteY55" fmla="*/ 250159 h 1299284"/>
                  <a:gd name="connsiteX56" fmla="*/ 1999337 w 1999337"/>
                  <a:gd name="connsiteY56" fmla="*/ 296778 h 1299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1999337" h="1299284">
                    <a:moveTo>
                      <a:pt x="1640760" y="649642"/>
                    </a:moveTo>
                    <a:cubicBezTo>
                      <a:pt x="1640760" y="909551"/>
                      <a:pt x="1440210" y="1126400"/>
                      <a:pt x="1173606" y="1176551"/>
                    </a:cubicBezTo>
                    <a:lnTo>
                      <a:pt x="1170383" y="1176850"/>
                    </a:lnTo>
                    <a:lnTo>
                      <a:pt x="1170163" y="1196851"/>
                    </a:lnTo>
                    <a:cubicBezTo>
                      <a:pt x="1149007" y="1275807"/>
                      <a:pt x="1050638" y="1318052"/>
                      <a:pt x="950451" y="1291206"/>
                    </a:cubicBezTo>
                    <a:cubicBezTo>
                      <a:pt x="875310" y="1271072"/>
                      <a:pt x="820487" y="1217793"/>
                      <a:pt x="806697" y="1159103"/>
                    </a:cubicBezTo>
                    <a:lnTo>
                      <a:pt x="806965" y="1134735"/>
                    </a:lnTo>
                    <a:lnTo>
                      <a:pt x="728580" y="1095623"/>
                    </a:lnTo>
                    <a:cubicBezTo>
                      <a:pt x="611859" y="1023134"/>
                      <a:pt x="525123" y="912941"/>
                      <a:pt x="489050" y="784055"/>
                    </a:cubicBezTo>
                    <a:lnTo>
                      <a:pt x="487911" y="775742"/>
                    </a:lnTo>
                    <a:lnTo>
                      <a:pt x="334722" y="800163"/>
                    </a:lnTo>
                    <a:lnTo>
                      <a:pt x="334722" y="996303"/>
                    </a:lnTo>
                    <a:cubicBezTo>
                      <a:pt x="334722" y="1088734"/>
                      <a:pt x="259792" y="1163664"/>
                      <a:pt x="167361" y="1163664"/>
                    </a:cubicBezTo>
                    <a:lnTo>
                      <a:pt x="0" y="1163664"/>
                    </a:lnTo>
                    <a:lnTo>
                      <a:pt x="0" y="135618"/>
                    </a:lnTo>
                    <a:lnTo>
                      <a:pt x="167361" y="135618"/>
                    </a:lnTo>
                    <a:cubicBezTo>
                      <a:pt x="259792" y="135618"/>
                      <a:pt x="334722" y="210548"/>
                      <a:pt x="334722" y="302979"/>
                    </a:cubicBezTo>
                    <a:lnTo>
                      <a:pt x="334722" y="499119"/>
                    </a:lnTo>
                    <a:lnTo>
                      <a:pt x="487911" y="523541"/>
                    </a:lnTo>
                    <a:lnTo>
                      <a:pt x="489050" y="515228"/>
                    </a:lnTo>
                    <a:cubicBezTo>
                      <a:pt x="525123" y="386341"/>
                      <a:pt x="611859" y="276149"/>
                      <a:pt x="728580" y="203659"/>
                    </a:cubicBezTo>
                    <a:lnTo>
                      <a:pt x="806965" y="164548"/>
                    </a:lnTo>
                    <a:lnTo>
                      <a:pt x="806697" y="140181"/>
                    </a:lnTo>
                    <a:cubicBezTo>
                      <a:pt x="820487" y="81490"/>
                      <a:pt x="875310" y="28212"/>
                      <a:pt x="950451" y="8078"/>
                    </a:cubicBezTo>
                    <a:cubicBezTo>
                      <a:pt x="1050638" y="-18768"/>
                      <a:pt x="1149007" y="23477"/>
                      <a:pt x="1170163" y="102433"/>
                    </a:cubicBezTo>
                    <a:lnTo>
                      <a:pt x="1170383" y="122434"/>
                    </a:lnTo>
                    <a:lnTo>
                      <a:pt x="1173606" y="122732"/>
                    </a:lnTo>
                    <a:cubicBezTo>
                      <a:pt x="1440210" y="172883"/>
                      <a:pt x="1640760" y="389733"/>
                      <a:pt x="1640760" y="649642"/>
                    </a:cubicBezTo>
                    <a:close/>
                    <a:moveTo>
                      <a:pt x="1999337" y="296778"/>
                    </a:moveTo>
                    <a:cubicBezTo>
                      <a:pt x="1999337" y="480873"/>
                      <a:pt x="1999336" y="664968"/>
                      <a:pt x="1999336" y="849063"/>
                    </a:cubicBezTo>
                    <a:lnTo>
                      <a:pt x="1999337" y="849063"/>
                    </a:lnTo>
                    <a:lnTo>
                      <a:pt x="1999337" y="937970"/>
                    </a:lnTo>
                    <a:cubicBezTo>
                      <a:pt x="1999337" y="987072"/>
                      <a:pt x="1959532" y="1026877"/>
                      <a:pt x="1910430" y="1026877"/>
                    </a:cubicBezTo>
                    <a:lnTo>
                      <a:pt x="1881012" y="1026877"/>
                    </a:lnTo>
                    <a:cubicBezTo>
                      <a:pt x="1831910" y="1026877"/>
                      <a:pt x="1792105" y="987072"/>
                      <a:pt x="1792105" y="937970"/>
                    </a:cubicBezTo>
                    <a:lnTo>
                      <a:pt x="1792105" y="849063"/>
                    </a:lnTo>
                    <a:lnTo>
                      <a:pt x="1792566" y="849063"/>
                    </a:lnTo>
                    <a:lnTo>
                      <a:pt x="1791794" y="845241"/>
                    </a:lnTo>
                    <a:cubicBezTo>
                      <a:pt x="1791794" y="706614"/>
                      <a:pt x="1791795" y="567988"/>
                      <a:pt x="1791795" y="429361"/>
                    </a:cubicBezTo>
                    <a:lnTo>
                      <a:pt x="1770734" y="429361"/>
                    </a:lnTo>
                    <a:lnTo>
                      <a:pt x="1770734" y="980259"/>
                    </a:lnTo>
                    <a:cubicBezTo>
                      <a:pt x="1770734" y="1006006"/>
                      <a:pt x="1749862" y="1026878"/>
                      <a:pt x="1724115" y="1026878"/>
                    </a:cubicBezTo>
                    <a:lnTo>
                      <a:pt x="1724116" y="1026877"/>
                    </a:lnTo>
                    <a:cubicBezTo>
                      <a:pt x="1698369" y="1026877"/>
                      <a:pt x="1677497" y="1006005"/>
                      <a:pt x="1677497" y="980258"/>
                    </a:cubicBezTo>
                    <a:lnTo>
                      <a:pt x="1677497" y="396808"/>
                    </a:lnTo>
                    <a:lnTo>
                      <a:pt x="1677798" y="396808"/>
                    </a:lnTo>
                    <a:lnTo>
                      <a:pt x="1677798" y="340454"/>
                    </a:lnTo>
                    <a:cubicBezTo>
                      <a:pt x="1677798" y="291352"/>
                      <a:pt x="1717603" y="251547"/>
                      <a:pt x="1766705" y="251547"/>
                    </a:cubicBezTo>
                    <a:lnTo>
                      <a:pt x="1796123" y="251547"/>
                    </a:lnTo>
                    <a:cubicBezTo>
                      <a:pt x="1845225" y="251547"/>
                      <a:pt x="1885030" y="291352"/>
                      <a:pt x="1885030" y="340454"/>
                    </a:cubicBezTo>
                    <a:lnTo>
                      <a:pt x="1885030" y="351801"/>
                    </a:lnTo>
                    <a:lnTo>
                      <a:pt x="1885033" y="351801"/>
                    </a:lnTo>
                    <a:lnTo>
                      <a:pt x="1885033" y="845242"/>
                    </a:lnTo>
                    <a:lnTo>
                      <a:pt x="1906099" y="849063"/>
                    </a:lnTo>
                    <a:lnTo>
                      <a:pt x="1906099" y="296778"/>
                    </a:lnTo>
                    <a:cubicBezTo>
                      <a:pt x="1906099" y="271031"/>
                      <a:pt x="1926971" y="250159"/>
                      <a:pt x="1952718" y="250159"/>
                    </a:cubicBezTo>
                    <a:cubicBezTo>
                      <a:pt x="1978465" y="250159"/>
                      <a:pt x="1999337" y="271031"/>
                      <a:pt x="1999337" y="29677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2D713A3E-A54E-4FF2-872B-C1A79378A81C}"/>
                </a:ext>
              </a:extLst>
            </p:cNvPr>
            <p:cNvSpPr/>
            <p:nvPr/>
          </p:nvSpPr>
          <p:spPr bwMode="auto">
            <a:xfrm>
              <a:off x="580054" y="1012275"/>
              <a:ext cx="2444659" cy="2444660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3047B381-E6FF-4871-8023-A8481694507D}"/>
              </a:ext>
            </a:extLst>
          </p:cNvPr>
          <p:cNvSpPr txBox="1"/>
          <p:nvPr/>
        </p:nvSpPr>
        <p:spPr>
          <a:xfrm>
            <a:off x="276046" y="232912"/>
            <a:ext cx="6340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温泉／サウナ／お風呂（禁止／故障）マーク</a:t>
            </a: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63698E76-03C2-442C-98EC-D0C514914BF5}"/>
              </a:ext>
            </a:extLst>
          </p:cNvPr>
          <p:cNvSpPr txBox="1"/>
          <p:nvPr/>
        </p:nvSpPr>
        <p:spPr>
          <a:xfrm>
            <a:off x="665321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温泉禁止、故障マーク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512AA9D2-DB7E-49A1-97F6-079AC4DC7932}"/>
              </a:ext>
            </a:extLst>
          </p:cNvPr>
          <p:cNvSpPr txBox="1"/>
          <p:nvPr/>
        </p:nvSpPr>
        <p:spPr>
          <a:xfrm>
            <a:off x="3606929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サウナ禁止、故障マーク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1F150D74-69B1-48E6-A9F5-A22C4B5BAC25}"/>
              </a:ext>
            </a:extLst>
          </p:cNvPr>
          <p:cNvSpPr txBox="1"/>
          <p:nvPr/>
        </p:nvSpPr>
        <p:spPr>
          <a:xfrm>
            <a:off x="6574415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お風呂禁止、故障マーク</a:t>
            </a: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C78B7384-A25D-48DF-91C4-FA7AD2D0FB96}"/>
              </a:ext>
            </a:extLst>
          </p:cNvPr>
          <p:cNvSpPr txBox="1"/>
          <p:nvPr/>
        </p:nvSpPr>
        <p:spPr>
          <a:xfrm>
            <a:off x="665321" y="6434764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温泉マーク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A2A639C8-322D-4020-A314-4BD399DE73D8}"/>
              </a:ext>
            </a:extLst>
          </p:cNvPr>
          <p:cNvSpPr txBox="1"/>
          <p:nvPr/>
        </p:nvSpPr>
        <p:spPr>
          <a:xfrm>
            <a:off x="3606929" y="6434764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サウナマーク</a:t>
            </a: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E415EAAF-9DD0-405F-BAD7-539466B581D5}"/>
              </a:ext>
            </a:extLst>
          </p:cNvPr>
          <p:cNvSpPr txBox="1"/>
          <p:nvPr/>
        </p:nvSpPr>
        <p:spPr>
          <a:xfrm>
            <a:off x="6574415" y="6434764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お風呂マーク</a:t>
            </a:r>
          </a:p>
        </p:txBody>
      </p:sp>
    </p:spTree>
    <p:extLst>
      <p:ext uri="{BB962C8B-B14F-4D97-AF65-F5344CB8AC3E}">
        <p14:creationId xmlns:p14="http://schemas.microsoft.com/office/powerpoint/2010/main" val="35284887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31</Words>
  <Application>Microsoft Office PowerPoint</Application>
  <PresentationFormat>A4 210 x 297 mm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pptxh81_温泉／サウナ／お風呂（禁止／故障）マーク</dc:title>
  <dc:subject>pptxh81_温泉／サウナ／お風呂（禁止／故障）マーク</dc:subject>
  <dc:creator>でじけろお</dc:creator>
  <cp:revision>1</cp:revision>
  <dcterms:created xsi:type="dcterms:W3CDTF">2018-05-20T00:31:01Z</dcterms:created>
  <dcterms:modified xsi:type="dcterms:W3CDTF">2021-07-05T02:59:45Z</dcterms:modified>
  <cp:version>1</cp:version>
</cp:coreProperties>
</file>